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19"/>
  </p:notesMasterIdLst>
  <p:sldIdLst>
    <p:sldId id="262" r:id="rId2"/>
    <p:sldId id="264" r:id="rId3"/>
    <p:sldId id="278" r:id="rId4"/>
    <p:sldId id="263" r:id="rId5"/>
    <p:sldId id="280" r:id="rId6"/>
    <p:sldId id="281" r:id="rId7"/>
    <p:sldId id="282" r:id="rId8"/>
    <p:sldId id="277" r:id="rId9"/>
    <p:sldId id="268" r:id="rId10"/>
    <p:sldId id="266" r:id="rId11"/>
    <p:sldId id="283" r:id="rId12"/>
    <p:sldId id="269" r:id="rId13"/>
    <p:sldId id="270" r:id="rId14"/>
    <p:sldId id="279" r:id="rId15"/>
    <p:sldId id="273" r:id="rId16"/>
    <p:sldId id="275" r:id="rId17"/>
    <p:sldId id="276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4F17C"/>
    <a:srgbClr val="FAF9C2"/>
    <a:srgbClr val="F5F277"/>
    <a:srgbClr val="EFEA1C"/>
    <a:srgbClr val="D3B9C7"/>
    <a:srgbClr val="90F18B"/>
    <a:srgbClr val="4C03DF"/>
    <a:srgbClr val="5908FC"/>
    <a:srgbClr val="470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60"/>
  </p:normalViewPr>
  <p:slideViewPr>
    <p:cSldViewPr>
      <p:cViewPr>
        <p:scale>
          <a:sx n="66" d="100"/>
          <a:sy n="66" d="100"/>
        </p:scale>
        <p:origin x="-1530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3937F-12DF-4B3D-A89D-8E772AD6E07B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1BD9E-982F-430B-9125-2C3D7904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7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1BD9E-982F-430B-9125-2C3D7904D4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15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1BD9E-982F-430B-9125-2C3D7904D4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15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34" name="Group 2"/>
          <p:cNvGrpSpPr>
            <a:grpSpLocks/>
          </p:cNvGrpSpPr>
          <p:nvPr/>
        </p:nvGrpSpPr>
        <p:grpSpPr bwMode="auto">
          <a:xfrm>
            <a:off x="-633413" y="798513"/>
            <a:ext cx="7542213" cy="6029325"/>
            <a:chOff x="-384" y="480"/>
            <a:chExt cx="4751" cy="3798"/>
          </a:xfrm>
        </p:grpSpPr>
        <p:grpSp>
          <p:nvGrpSpPr>
            <p:cNvPr id="172035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172036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172037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>
                    <a:gd name="T0" fmla="*/ 502 w 3271"/>
                    <a:gd name="T1" fmla="*/ 1990 h 3075"/>
                    <a:gd name="T2" fmla="*/ 186 w 3271"/>
                    <a:gd name="T3" fmla="*/ 1474 h 3075"/>
                    <a:gd name="T4" fmla="*/ 66 w 3271"/>
                    <a:gd name="T5" fmla="*/ 1169 h 3075"/>
                    <a:gd name="T6" fmla="*/ 12 w 3271"/>
                    <a:gd name="T7" fmla="*/ 875 h 3075"/>
                    <a:gd name="T8" fmla="*/ 18 w 3271"/>
                    <a:gd name="T9" fmla="*/ 611 h 3075"/>
                    <a:gd name="T10" fmla="*/ 84 w 3271"/>
                    <a:gd name="T11" fmla="*/ 389 h 3075"/>
                    <a:gd name="T12" fmla="*/ 209 w 3271"/>
                    <a:gd name="T13" fmla="*/ 216 h 3075"/>
                    <a:gd name="T14" fmla="*/ 508 w 3271"/>
                    <a:gd name="T15" fmla="*/ 42 h 3075"/>
                    <a:gd name="T16" fmla="*/ 891 w 3271"/>
                    <a:gd name="T17" fmla="*/ 6 h 3075"/>
                    <a:gd name="T18" fmla="*/ 1334 w 3271"/>
                    <a:gd name="T19" fmla="*/ 102 h 3075"/>
                    <a:gd name="T20" fmla="*/ 1806 w 3271"/>
                    <a:gd name="T21" fmla="*/ 324 h 3075"/>
                    <a:gd name="T22" fmla="*/ 2272 w 3271"/>
                    <a:gd name="T23" fmla="*/ 659 h 3075"/>
                    <a:gd name="T24" fmla="*/ 2769 w 3271"/>
                    <a:gd name="T25" fmla="*/ 1187 h 3075"/>
                    <a:gd name="T26" fmla="*/ 3085 w 3271"/>
                    <a:gd name="T27" fmla="*/ 1702 h 3075"/>
                    <a:gd name="T28" fmla="*/ 3205 w 3271"/>
                    <a:gd name="T29" fmla="*/ 2008 h 3075"/>
                    <a:gd name="T30" fmla="*/ 3259 w 3271"/>
                    <a:gd name="T31" fmla="*/ 2302 h 3075"/>
                    <a:gd name="T32" fmla="*/ 3253 w 3271"/>
                    <a:gd name="T33" fmla="*/ 2565 h 3075"/>
                    <a:gd name="T34" fmla="*/ 3187 w 3271"/>
                    <a:gd name="T35" fmla="*/ 2781 h 3075"/>
                    <a:gd name="T36" fmla="*/ 3068 w 3271"/>
                    <a:gd name="T37" fmla="*/ 2961 h 3075"/>
                    <a:gd name="T38" fmla="*/ 2918 w 3271"/>
                    <a:gd name="T39" fmla="*/ 3075 h 3075"/>
                    <a:gd name="T40" fmla="*/ 3068 w 3271"/>
                    <a:gd name="T41" fmla="*/ 2967 h 3075"/>
                    <a:gd name="T42" fmla="*/ 3193 w 3271"/>
                    <a:gd name="T43" fmla="*/ 2787 h 3075"/>
                    <a:gd name="T44" fmla="*/ 3259 w 3271"/>
                    <a:gd name="T45" fmla="*/ 2565 h 3075"/>
                    <a:gd name="T46" fmla="*/ 3265 w 3271"/>
                    <a:gd name="T47" fmla="*/ 2302 h 3075"/>
                    <a:gd name="T48" fmla="*/ 3211 w 3271"/>
                    <a:gd name="T49" fmla="*/ 2008 h 3075"/>
                    <a:gd name="T50" fmla="*/ 3091 w 3271"/>
                    <a:gd name="T51" fmla="*/ 1702 h 3075"/>
                    <a:gd name="T52" fmla="*/ 2775 w 3271"/>
                    <a:gd name="T53" fmla="*/ 1181 h 3075"/>
                    <a:gd name="T54" fmla="*/ 2278 w 3271"/>
                    <a:gd name="T55" fmla="*/ 653 h 3075"/>
                    <a:gd name="T56" fmla="*/ 1806 w 3271"/>
                    <a:gd name="T57" fmla="*/ 318 h 3075"/>
                    <a:gd name="T58" fmla="*/ 1334 w 3271"/>
                    <a:gd name="T59" fmla="*/ 96 h 3075"/>
                    <a:gd name="T60" fmla="*/ 891 w 3271"/>
                    <a:gd name="T61" fmla="*/ 0 h 3075"/>
                    <a:gd name="T62" fmla="*/ 502 w 3271"/>
                    <a:gd name="T63" fmla="*/ 36 h 3075"/>
                    <a:gd name="T64" fmla="*/ 204 w 3271"/>
                    <a:gd name="T65" fmla="*/ 210 h 3075"/>
                    <a:gd name="T66" fmla="*/ 78 w 3271"/>
                    <a:gd name="T67" fmla="*/ 389 h 3075"/>
                    <a:gd name="T68" fmla="*/ 12 w 3271"/>
                    <a:gd name="T69" fmla="*/ 611 h 3075"/>
                    <a:gd name="T70" fmla="*/ 6 w 3271"/>
                    <a:gd name="T71" fmla="*/ 875 h 3075"/>
                    <a:gd name="T72" fmla="*/ 60 w 3271"/>
                    <a:gd name="T73" fmla="*/ 1169 h 3075"/>
                    <a:gd name="T74" fmla="*/ 180 w 3271"/>
                    <a:gd name="T75" fmla="*/ 1474 h 3075"/>
                    <a:gd name="T76" fmla="*/ 353 w 3271"/>
                    <a:gd name="T77" fmla="*/ 1786 h 3075"/>
                    <a:gd name="T78" fmla="*/ 849 w 3271"/>
                    <a:gd name="T79" fmla="*/ 2380 h 3075"/>
                    <a:gd name="T80" fmla="*/ 1244 w 3271"/>
                    <a:gd name="T81" fmla="*/ 2709 h 3075"/>
                    <a:gd name="T82" fmla="*/ 1656 w 3271"/>
                    <a:gd name="T83" fmla="*/ 2961 h 3075"/>
                    <a:gd name="T84" fmla="*/ 1937 w 3271"/>
                    <a:gd name="T85" fmla="*/ 3075 h 3075"/>
                    <a:gd name="T86" fmla="*/ 1525 w 3271"/>
                    <a:gd name="T87" fmla="*/ 2889 h 3075"/>
                    <a:gd name="T88" fmla="*/ 1118 w 3271"/>
                    <a:gd name="T89" fmla="*/ 2607 h 3075"/>
                    <a:gd name="T90" fmla="*/ 849 w 3271"/>
                    <a:gd name="T91" fmla="*/ 2380 h 3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72038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172039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>
                      <a:gd name="T0" fmla="*/ 3946 w 3952"/>
                      <a:gd name="T1" fmla="*/ 2860 h 3501"/>
                      <a:gd name="T2" fmla="*/ 3910 w 3952"/>
                      <a:gd name="T3" fmla="*/ 2614 h 3501"/>
                      <a:gd name="T4" fmla="*/ 3839 w 3952"/>
                      <a:gd name="T5" fmla="*/ 2368 h 3501"/>
                      <a:gd name="T6" fmla="*/ 3731 w 3952"/>
                      <a:gd name="T7" fmla="*/ 2110 h 3501"/>
                      <a:gd name="T8" fmla="*/ 3593 w 3952"/>
                      <a:gd name="T9" fmla="*/ 1853 h 3501"/>
                      <a:gd name="T10" fmla="*/ 3432 w 3952"/>
                      <a:gd name="T11" fmla="*/ 1595 h 3501"/>
                      <a:gd name="T12" fmla="*/ 3241 w 3952"/>
                      <a:gd name="T13" fmla="*/ 1343 h 3501"/>
                      <a:gd name="T14" fmla="*/ 3025 w 3952"/>
                      <a:gd name="T15" fmla="*/ 1103 h 3501"/>
                      <a:gd name="T16" fmla="*/ 2721 w 3952"/>
                      <a:gd name="T17" fmla="*/ 815 h 3501"/>
                      <a:gd name="T18" fmla="*/ 2332 w 3952"/>
                      <a:gd name="T19" fmla="*/ 522 h 3501"/>
                      <a:gd name="T20" fmla="*/ 1943 w 3952"/>
                      <a:gd name="T21" fmla="*/ 288 h 3501"/>
                      <a:gd name="T22" fmla="*/ 1555 w 3952"/>
                      <a:gd name="T23" fmla="*/ 126 h 3501"/>
                      <a:gd name="T24" fmla="*/ 1184 w 3952"/>
                      <a:gd name="T25" fmla="*/ 24 h 3501"/>
                      <a:gd name="T26" fmla="*/ 837 w 3952"/>
                      <a:gd name="T27" fmla="*/ 0 h 3501"/>
                      <a:gd name="T28" fmla="*/ 526 w 3952"/>
                      <a:gd name="T29" fmla="*/ 48 h 3501"/>
                      <a:gd name="T30" fmla="*/ 263 w 3952"/>
                      <a:gd name="T31" fmla="*/ 174 h 3501"/>
                      <a:gd name="T32" fmla="*/ 114 w 3952"/>
                      <a:gd name="T33" fmla="*/ 312 h 3501"/>
                      <a:gd name="T34" fmla="*/ 0 w 3952"/>
                      <a:gd name="T35" fmla="*/ 486 h 3501"/>
                      <a:gd name="T36" fmla="*/ 72 w 3952"/>
                      <a:gd name="T37" fmla="*/ 372 h 3501"/>
                      <a:gd name="T38" fmla="*/ 269 w 3952"/>
                      <a:gd name="T39" fmla="*/ 174 h 3501"/>
                      <a:gd name="T40" fmla="*/ 526 w 3952"/>
                      <a:gd name="T41" fmla="*/ 48 h 3501"/>
                      <a:gd name="T42" fmla="*/ 837 w 3952"/>
                      <a:gd name="T43" fmla="*/ 6 h 3501"/>
                      <a:gd name="T44" fmla="*/ 1184 w 3952"/>
                      <a:gd name="T45" fmla="*/ 30 h 3501"/>
                      <a:gd name="T46" fmla="*/ 1555 w 3952"/>
                      <a:gd name="T47" fmla="*/ 132 h 3501"/>
                      <a:gd name="T48" fmla="*/ 1943 w 3952"/>
                      <a:gd name="T49" fmla="*/ 294 h 3501"/>
                      <a:gd name="T50" fmla="*/ 2332 w 3952"/>
                      <a:gd name="T51" fmla="*/ 528 h 3501"/>
                      <a:gd name="T52" fmla="*/ 2715 w 3952"/>
                      <a:gd name="T53" fmla="*/ 821 h 3501"/>
                      <a:gd name="T54" fmla="*/ 3127 w 3952"/>
                      <a:gd name="T55" fmla="*/ 1223 h 3501"/>
                      <a:gd name="T56" fmla="*/ 3336 w 3952"/>
                      <a:gd name="T57" fmla="*/ 1469 h 3501"/>
                      <a:gd name="T58" fmla="*/ 3510 w 3952"/>
                      <a:gd name="T59" fmla="*/ 1727 h 3501"/>
                      <a:gd name="T60" fmla="*/ 3665 w 3952"/>
                      <a:gd name="T61" fmla="*/ 1984 h 3501"/>
                      <a:gd name="T62" fmla="*/ 3785 w 3952"/>
                      <a:gd name="T63" fmla="*/ 2236 h 3501"/>
                      <a:gd name="T64" fmla="*/ 3875 w 3952"/>
                      <a:gd name="T65" fmla="*/ 2494 h 3501"/>
                      <a:gd name="T66" fmla="*/ 3934 w 3952"/>
                      <a:gd name="T67" fmla="*/ 2740 h 3501"/>
                      <a:gd name="T68" fmla="*/ 3952 w 3952"/>
                      <a:gd name="T69" fmla="*/ 2973 h 3501"/>
                      <a:gd name="T70" fmla="*/ 3922 w 3952"/>
                      <a:gd name="T71" fmla="*/ 3255 h 3501"/>
                      <a:gd name="T72" fmla="*/ 3833 w 3952"/>
                      <a:gd name="T73" fmla="*/ 3501 h 3501"/>
                      <a:gd name="T74" fmla="*/ 3886 w 3952"/>
                      <a:gd name="T75" fmla="*/ 3387 h 3501"/>
                      <a:gd name="T76" fmla="*/ 3946 w 3952"/>
                      <a:gd name="T77" fmla="*/ 3123 h 3501"/>
                      <a:gd name="T78" fmla="*/ 3952 w 3952"/>
                      <a:gd name="T79" fmla="*/ 2973 h 3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2040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>
                      <a:gd name="T0" fmla="*/ 676 w 3791"/>
                      <a:gd name="T1" fmla="*/ 2416 h 3363"/>
                      <a:gd name="T2" fmla="*/ 419 w 3791"/>
                      <a:gd name="T3" fmla="*/ 2062 h 3363"/>
                      <a:gd name="T4" fmla="*/ 215 w 3791"/>
                      <a:gd name="T5" fmla="*/ 1703 h 3363"/>
                      <a:gd name="T6" fmla="*/ 78 w 3791"/>
                      <a:gd name="T7" fmla="*/ 1343 h 3363"/>
                      <a:gd name="T8" fmla="*/ 12 w 3791"/>
                      <a:gd name="T9" fmla="*/ 1001 h 3363"/>
                      <a:gd name="T10" fmla="*/ 18 w 3791"/>
                      <a:gd name="T11" fmla="*/ 701 h 3363"/>
                      <a:gd name="T12" fmla="*/ 96 w 3791"/>
                      <a:gd name="T13" fmla="*/ 450 h 3363"/>
                      <a:gd name="T14" fmla="*/ 239 w 3791"/>
                      <a:gd name="T15" fmla="*/ 246 h 3363"/>
                      <a:gd name="T16" fmla="*/ 580 w 3791"/>
                      <a:gd name="T17" fmla="*/ 48 h 3363"/>
                      <a:gd name="T18" fmla="*/ 1028 w 3791"/>
                      <a:gd name="T19" fmla="*/ 6 h 3363"/>
                      <a:gd name="T20" fmla="*/ 1543 w 3791"/>
                      <a:gd name="T21" fmla="*/ 120 h 3363"/>
                      <a:gd name="T22" fmla="*/ 2087 w 3791"/>
                      <a:gd name="T23" fmla="*/ 378 h 3363"/>
                      <a:gd name="T24" fmla="*/ 2631 w 3791"/>
                      <a:gd name="T25" fmla="*/ 773 h 3363"/>
                      <a:gd name="T26" fmla="*/ 3115 w 3791"/>
                      <a:gd name="T27" fmla="*/ 1265 h 3363"/>
                      <a:gd name="T28" fmla="*/ 3378 w 3791"/>
                      <a:gd name="T29" fmla="*/ 1625 h 3363"/>
                      <a:gd name="T30" fmla="*/ 3582 w 3791"/>
                      <a:gd name="T31" fmla="*/ 1984 h 3363"/>
                      <a:gd name="T32" fmla="*/ 3719 w 3791"/>
                      <a:gd name="T33" fmla="*/ 2344 h 3363"/>
                      <a:gd name="T34" fmla="*/ 3785 w 3791"/>
                      <a:gd name="T35" fmla="*/ 2686 h 3363"/>
                      <a:gd name="T36" fmla="*/ 3749 w 3791"/>
                      <a:gd name="T37" fmla="*/ 3105 h 3363"/>
                      <a:gd name="T38" fmla="*/ 3629 w 3791"/>
                      <a:gd name="T39" fmla="*/ 3363 h 3363"/>
                      <a:gd name="T40" fmla="*/ 3779 w 3791"/>
                      <a:gd name="T41" fmla="*/ 2967 h 3363"/>
                      <a:gd name="T42" fmla="*/ 3791 w 3791"/>
                      <a:gd name="T43" fmla="*/ 2794 h 3363"/>
                      <a:gd name="T44" fmla="*/ 3749 w 3791"/>
                      <a:gd name="T45" fmla="*/ 2458 h 3363"/>
                      <a:gd name="T46" fmla="*/ 3635 w 3791"/>
                      <a:gd name="T47" fmla="*/ 2104 h 3363"/>
                      <a:gd name="T48" fmla="*/ 3456 w 3791"/>
                      <a:gd name="T49" fmla="*/ 1739 h 3363"/>
                      <a:gd name="T50" fmla="*/ 3211 w 3791"/>
                      <a:gd name="T51" fmla="*/ 1385 h 3363"/>
                      <a:gd name="T52" fmla="*/ 2804 w 3791"/>
                      <a:gd name="T53" fmla="*/ 929 h 3363"/>
                      <a:gd name="T54" fmla="*/ 2272 w 3791"/>
                      <a:gd name="T55" fmla="*/ 492 h 3363"/>
                      <a:gd name="T56" fmla="*/ 1722 w 3791"/>
                      <a:gd name="T57" fmla="*/ 192 h 3363"/>
                      <a:gd name="T58" fmla="*/ 1190 w 3791"/>
                      <a:gd name="T59" fmla="*/ 24 h 3363"/>
                      <a:gd name="T60" fmla="*/ 717 w 3791"/>
                      <a:gd name="T61" fmla="*/ 12 h 3363"/>
                      <a:gd name="T62" fmla="*/ 335 w 3791"/>
                      <a:gd name="T63" fmla="*/ 162 h 3363"/>
                      <a:gd name="T64" fmla="*/ 132 w 3791"/>
                      <a:gd name="T65" fmla="*/ 378 h 3363"/>
                      <a:gd name="T66" fmla="*/ 36 w 3791"/>
                      <a:gd name="T67" fmla="*/ 612 h 3363"/>
                      <a:gd name="T68" fmla="*/ 0 w 3791"/>
                      <a:gd name="T69" fmla="*/ 893 h 3363"/>
                      <a:gd name="T70" fmla="*/ 42 w 3791"/>
                      <a:gd name="T71" fmla="*/ 1229 h 3363"/>
                      <a:gd name="T72" fmla="*/ 161 w 3791"/>
                      <a:gd name="T73" fmla="*/ 1583 h 3363"/>
                      <a:gd name="T74" fmla="*/ 341 w 3791"/>
                      <a:gd name="T75" fmla="*/ 1942 h 3363"/>
                      <a:gd name="T76" fmla="*/ 580 w 3791"/>
                      <a:gd name="T77" fmla="*/ 2302 h 3363"/>
                      <a:gd name="T78" fmla="*/ 987 w 3791"/>
                      <a:gd name="T79" fmla="*/ 2758 h 3363"/>
                      <a:gd name="T80" fmla="*/ 1596 w 3791"/>
                      <a:gd name="T81" fmla="*/ 3237 h 3363"/>
                      <a:gd name="T82" fmla="*/ 1596 w 3791"/>
                      <a:gd name="T83" fmla="*/ 3237 h 3363"/>
                      <a:gd name="T84" fmla="*/ 993 w 3791"/>
                      <a:gd name="T85" fmla="*/ 2758 h 3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2041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>
                      <a:gd name="T0" fmla="*/ 538 w 3527"/>
                      <a:gd name="T1" fmla="*/ 2146 h 3225"/>
                      <a:gd name="T2" fmla="*/ 317 w 3527"/>
                      <a:gd name="T3" fmla="*/ 1816 h 3225"/>
                      <a:gd name="T4" fmla="*/ 149 w 3527"/>
                      <a:gd name="T5" fmla="*/ 1481 h 3225"/>
                      <a:gd name="T6" fmla="*/ 41 w 3527"/>
                      <a:gd name="T7" fmla="*/ 1151 h 3225"/>
                      <a:gd name="T8" fmla="*/ 0 w 3527"/>
                      <a:gd name="T9" fmla="*/ 839 h 3225"/>
                      <a:gd name="T10" fmla="*/ 30 w 3527"/>
                      <a:gd name="T11" fmla="*/ 575 h 3225"/>
                      <a:gd name="T12" fmla="*/ 125 w 3527"/>
                      <a:gd name="T13" fmla="*/ 354 h 3225"/>
                      <a:gd name="T14" fmla="*/ 317 w 3527"/>
                      <a:gd name="T15" fmla="*/ 150 h 3225"/>
                      <a:gd name="T16" fmla="*/ 669 w 3527"/>
                      <a:gd name="T17" fmla="*/ 12 h 3225"/>
                      <a:gd name="T18" fmla="*/ 1112 w 3527"/>
                      <a:gd name="T19" fmla="*/ 24 h 3225"/>
                      <a:gd name="T20" fmla="*/ 1608 w 3527"/>
                      <a:gd name="T21" fmla="*/ 174 h 3225"/>
                      <a:gd name="T22" fmla="*/ 2116 w 3527"/>
                      <a:gd name="T23" fmla="*/ 456 h 3225"/>
                      <a:gd name="T24" fmla="*/ 2613 w 3527"/>
                      <a:gd name="T25" fmla="*/ 857 h 3225"/>
                      <a:gd name="T26" fmla="*/ 3073 w 3527"/>
                      <a:gd name="T27" fmla="*/ 1391 h 3225"/>
                      <a:gd name="T28" fmla="*/ 3276 w 3527"/>
                      <a:gd name="T29" fmla="*/ 1726 h 3225"/>
                      <a:gd name="T30" fmla="*/ 3426 w 3527"/>
                      <a:gd name="T31" fmla="*/ 2062 h 3225"/>
                      <a:gd name="T32" fmla="*/ 3509 w 3527"/>
                      <a:gd name="T33" fmla="*/ 2386 h 3225"/>
                      <a:gd name="T34" fmla="*/ 3521 w 3527"/>
                      <a:gd name="T35" fmla="*/ 2680 h 3225"/>
                      <a:gd name="T36" fmla="*/ 3474 w 3527"/>
                      <a:gd name="T37" fmla="*/ 2931 h 3225"/>
                      <a:gd name="T38" fmla="*/ 3360 w 3527"/>
                      <a:gd name="T39" fmla="*/ 3141 h 3225"/>
                      <a:gd name="T40" fmla="*/ 3282 w 3527"/>
                      <a:gd name="T41" fmla="*/ 3225 h 3225"/>
                      <a:gd name="T42" fmla="*/ 3312 w 3527"/>
                      <a:gd name="T43" fmla="*/ 3201 h 3225"/>
                      <a:gd name="T44" fmla="*/ 3444 w 3527"/>
                      <a:gd name="T45" fmla="*/ 3009 h 3225"/>
                      <a:gd name="T46" fmla="*/ 3515 w 3527"/>
                      <a:gd name="T47" fmla="*/ 2769 h 3225"/>
                      <a:gd name="T48" fmla="*/ 3521 w 3527"/>
                      <a:gd name="T49" fmla="*/ 2488 h 3225"/>
                      <a:gd name="T50" fmla="*/ 3462 w 3527"/>
                      <a:gd name="T51" fmla="*/ 2170 h 3225"/>
                      <a:gd name="T52" fmla="*/ 3336 w 3527"/>
                      <a:gd name="T53" fmla="*/ 1834 h 3225"/>
                      <a:gd name="T54" fmla="*/ 3145 w 3527"/>
                      <a:gd name="T55" fmla="*/ 1499 h 3225"/>
                      <a:gd name="T56" fmla="*/ 2816 w 3527"/>
                      <a:gd name="T57" fmla="*/ 1061 h 3225"/>
                      <a:gd name="T58" fmla="*/ 2284 w 3527"/>
                      <a:gd name="T59" fmla="*/ 575 h 3225"/>
                      <a:gd name="T60" fmla="*/ 1775 w 3527"/>
                      <a:gd name="T61" fmla="*/ 252 h 3225"/>
                      <a:gd name="T62" fmla="*/ 1273 w 3527"/>
                      <a:gd name="T63" fmla="*/ 60 h 3225"/>
                      <a:gd name="T64" fmla="*/ 807 w 3527"/>
                      <a:gd name="T65" fmla="*/ 0 h 3225"/>
                      <a:gd name="T66" fmla="*/ 418 w 3527"/>
                      <a:gd name="T67" fmla="*/ 84 h 3225"/>
                      <a:gd name="T68" fmla="*/ 167 w 3527"/>
                      <a:gd name="T69" fmla="*/ 288 h 3225"/>
                      <a:gd name="T70" fmla="*/ 53 w 3527"/>
                      <a:gd name="T71" fmla="*/ 498 h 3225"/>
                      <a:gd name="T72" fmla="*/ 0 w 3527"/>
                      <a:gd name="T73" fmla="*/ 749 h 3225"/>
                      <a:gd name="T74" fmla="*/ 18 w 3527"/>
                      <a:gd name="T75" fmla="*/ 1043 h 3225"/>
                      <a:gd name="T76" fmla="*/ 101 w 3527"/>
                      <a:gd name="T77" fmla="*/ 1373 h 3225"/>
                      <a:gd name="T78" fmla="*/ 251 w 3527"/>
                      <a:gd name="T79" fmla="*/ 1708 h 3225"/>
                      <a:gd name="T80" fmla="*/ 454 w 3527"/>
                      <a:gd name="T81" fmla="*/ 2038 h 3225"/>
                      <a:gd name="T82" fmla="*/ 914 w 3527"/>
                      <a:gd name="T83" fmla="*/ 2572 h 3225"/>
                      <a:gd name="T84" fmla="*/ 1255 w 3527"/>
                      <a:gd name="T85" fmla="*/ 2865 h 3225"/>
                      <a:gd name="T86" fmla="*/ 1608 w 3527"/>
                      <a:gd name="T87" fmla="*/ 3099 h 3225"/>
                      <a:gd name="T88" fmla="*/ 1853 w 3527"/>
                      <a:gd name="T89" fmla="*/ 3225 h 3225"/>
                      <a:gd name="T90" fmla="*/ 1494 w 3527"/>
                      <a:gd name="T91" fmla="*/ 3027 h 3225"/>
                      <a:gd name="T92" fmla="*/ 1142 w 3527"/>
                      <a:gd name="T93" fmla="*/ 2769 h 32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72042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172043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>
                        <a:gd name="T0" fmla="*/ 4245 w 4251"/>
                        <a:gd name="T1" fmla="*/ 3237 h 3794"/>
                        <a:gd name="T2" fmla="*/ 4203 w 4251"/>
                        <a:gd name="T3" fmla="*/ 2961 h 3794"/>
                        <a:gd name="T4" fmla="*/ 4120 w 4251"/>
                        <a:gd name="T5" fmla="*/ 2679 h 3794"/>
                        <a:gd name="T6" fmla="*/ 4000 w 4251"/>
                        <a:gd name="T7" fmla="*/ 2391 h 3794"/>
                        <a:gd name="T8" fmla="*/ 3845 w 4251"/>
                        <a:gd name="T9" fmla="*/ 2098 h 3794"/>
                        <a:gd name="T10" fmla="*/ 3659 w 4251"/>
                        <a:gd name="T11" fmla="*/ 1810 h 3794"/>
                        <a:gd name="T12" fmla="*/ 3438 w 4251"/>
                        <a:gd name="T13" fmla="*/ 1528 h 3794"/>
                        <a:gd name="T14" fmla="*/ 3193 w 4251"/>
                        <a:gd name="T15" fmla="*/ 1252 h 3794"/>
                        <a:gd name="T16" fmla="*/ 2858 w 4251"/>
                        <a:gd name="T17" fmla="*/ 935 h 3794"/>
                        <a:gd name="T18" fmla="*/ 2434 w 4251"/>
                        <a:gd name="T19" fmla="*/ 605 h 3794"/>
                        <a:gd name="T20" fmla="*/ 1991 w 4251"/>
                        <a:gd name="T21" fmla="*/ 341 h 3794"/>
                        <a:gd name="T22" fmla="*/ 1549 w 4251"/>
                        <a:gd name="T23" fmla="*/ 143 h 3794"/>
                        <a:gd name="T24" fmla="*/ 1124 w 4251"/>
                        <a:gd name="T25" fmla="*/ 35 h 3794"/>
                        <a:gd name="T26" fmla="*/ 741 w 4251"/>
                        <a:gd name="T27" fmla="*/ 0 h 3794"/>
                        <a:gd name="T28" fmla="*/ 401 w 4251"/>
                        <a:gd name="T29" fmla="*/ 47 h 3794"/>
                        <a:gd name="T30" fmla="*/ 120 w 4251"/>
                        <a:gd name="T31" fmla="*/ 173 h 3794"/>
                        <a:gd name="T32" fmla="*/ 0 w 4251"/>
                        <a:gd name="T33" fmla="*/ 269 h 3794"/>
                        <a:gd name="T34" fmla="*/ 263 w 4251"/>
                        <a:gd name="T35" fmla="*/ 101 h 3794"/>
                        <a:gd name="T36" fmla="*/ 586 w 4251"/>
                        <a:gd name="T37" fmla="*/ 18 h 3794"/>
                        <a:gd name="T38" fmla="*/ 957 w 4251"/>
                        <a:gd name="T39" fmla="*/ 18 h 3794"/>
                        <a:gd name="T40" fmla="*/ 1357 w 4251"/>
                        <a:gd name="T41" fmla="*/ 95 h 3794"/>
                        <a:gd name="T42" fmla="*/ 1782 w 4251"/>
                        <a:gd name="T43" fmla="*/ 245 h 3794"/>
                        <a:gd name="T44" fmla="*/ 2212 w 4251"/>
                        <a:gd name="T45" fmla="*/ 467 h 3794"/>
                        <a:gd name="T46" fmla="*/ 2643 w 4251"/>
                        <a:gd name="T47" fmla="*/ 761 h 3794"/>
                        <a:gd name="T48" fmla="*/ 3061 w 4251"/>
                        <a:gd name="T49" fmla="*/ 1120 h 3794"/>
                        <a:gd name="T50" fmla="*/ 3318 w 4251"/>
                        <a:gd name="T51" fmla="*/ 1390 h 3794"/>
                        <a:gd name="T52" fmla="*/ 3552 w 4251"/>
                        <a:gd name="T53" fmla="*/ 1666 h 3794"/>
                        <a:gd name="T54" fmla="*/ 3755 w 4251"/>
                        <a:gd name="T55" fmla="*/ 1954 h 3794"/>
                        <a:gd name="T56" fmla="*/ 3922 w 4251"/>
                        <a:gd name="T57" fmla="*/ 2247 h 3794"/>
                        <a:gd name="T58" fmla="*/ 4060 w 4251"/>
                        <a:gd name="T59" fmla="*/ 2535 h 3794"/>
                        <a:gd name="T60" fmla="*/ 4162 w 4251"/>
                        <a:gd name="T61" fmla="*/ 2823 h 3794"/>
                        <a:gd name="T62" fmla="*/ 4221 w 4251"/>
                        <a:gd name="T63" fmla="*/ 3105 h 3794"/>
                        <a:gd name="T64" fmla="*/ 4245 w 4251"/>
                        <a:gd name="T65" fmla="*/ 3368 h 3794"/>
                        <a:gd name="T66" fmla="*/ 4233 w 4251"/>
                        <a:gd name="T67" fmla="*/ 3590 h 3794"/>
                        <a:gd name="T68" fmla="*/ 4185 w 4251"/>
                        <a:gd name="T69" fmla="*/ 3794 h 3794"/>
                        <a:gd name="T70" fmla="*/ 4215 w 4251"/>
                        <a:gd name="T71" fmla="*/ 3692 h 3794"/>
                        <a:gd name="T72" fmla="*/ 4245 w 4251"/>
                        <a:gd name="T73" fmla="*/ 3482 h 3794"/>
                        <a:gd name="T74" fmla="*/ 4251 w 4251"/>
                        <a:gd name="T75" fmla="*/ 3368 h 37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72044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172045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>
                          <a:gd name="T0" fmla="*/ 161 w 4108"/>
                          <a:gd name="T1" fmla="*/ 186 h 3657"/>
                          <a:gd name="T2" fmla="*/ 442 w 4108"/>
                          <a:gd name="T3" fmla="*/ 54 h 3657"/>
                          <a:gd name="T4" fmla="*/ 771 w 4108"/>
                          <a:gd name="T5" fmla="*/ 6 h 3657"/>
                          <a:gd name="T6" fmla="*/ 1136 w 4108"/>
                          <a:gd name="T7" fmla="*/ 36 h 3657"/>
                          <a:gd name="T8" fmla="*/ 1537 w 4108"/>
                          <a:gd name="T9" fmla="*/ 144 h 3657"/>
                          <a:gd name="T10" fmla="*/ 1949 w 4108"/>
                          <a:gd name="T11" fmla="*/ 324 h 3657"/>
                          <a:gd name="T12" fmla="*/ 2368 w 4108"/>
                          <a:gd name="T13" fmla="*/ 570 h 3657"/>
                          <a:gd name="T14" fmla="*/ 2780 w 4108"/>
                          <a:gd name="T15" fmla="*/ 888 h 3657"/>
                          <a:gd name="T16" fmla="*/ 3103 w 4108"/>
                          <a:gd name="T17" fmla="*/ 1193 h 3657"/>
                          <a:gd name="T18" fmla="*/ 3336 w 4108"/>
                          <a:gd name="T19" fmla="*/ 1451 h 3657"/>
                          <a:gd name="T20" fmla="*/ 3540 w 4108"/>
                          <a:gd name="T21" fmla="*/ 1721 h 3657"/>
                          <a:gd name="T22" fmla="*/ 3719 w 4108"/>
                          <a:gd name="T23" fmla="*/ 1997 h 3657"/>
                          <a:gd name="T24" fmla="*/ 3863 w 4108"/>
                          <a:gd name="T25" fmla="*/ 2272 h 3657"/>
                          <a:gd name="T26" fmla="*/ 3976 w 4108"/>
                          <a:gd name="T27" fmla="*/ 2548 h 3657"/>
                          <a:gd name="T28" fmla="*/ 4060 w 4108"/>
                          <a:gd name="T29" fmla="*/ 2818 h 3657"/>
                          <a:gd name="T30" fmla="*/ 4102 w 4108"/>
                          <a:gd name="T31" fmla="*/ 3070 h 3657"/>
                          <a:gd name="T32" fmla="*/ 4102 w 4108"/>
                          <a:gd name="T33" fmla="*/ 3321 h 3657"/>
                          <a:gd name="T34" fmla="*/ 4060 w 4108"/>
                          <a:gd name="T35" fmla="*/ 3549 h 3657"/>
                          <a:gd name="T36" fmla="*/ 4030 w 4108"/>
                          <a:gd name="T37" fmla="*/ 3657 h 3657"/>
                          <a:gd name="T38" fmla="*/ 4090 w 4108"/>
                          <a:gd name="T39" fmla="*/ 3447 h 3657"/>
                          <a:gd name="T40" fmla="*/ 4108 w 4108"/>
                          <a:gd name="T41" fmla="*/ 3213 h 3657"/>
                          <a:gd name="T42" fmla="*/ 4102 w 4108"/>
                          <a:gd name="T43" fmla="*/ 3070 h 3657"/>
                          <a:gd name="T44" fmla="*/ 4060 w 4108"/>
                          <a:gd name="T45" fmla="*/ 2812 h 3657"/>
                          <a:gd name="T46" fmla="*/ 3982 w 4108"/>
                          <a:gd name="T47" fmla="*/ 2548 h 3657"/>
                          <a:gd name="T48" fmla="*/ 3869 w 4108"/>
                          <a:gd name="T49" fmla="*/ 2272 h 3657"/>
                          <a:gd name="T50" fmla="*/ 3725 w 4108"/>
                          <a:gd name="T51" fmla="*/ 1997 h 3657"/>
                          <a:gd name="T52" fmla="*/ 3546 w 4108"/>
                          <a:gd name="T53" fmla="*/ 1721 h 3657"/>
                          <a:gd name="T54" fmla="*/ 3342 w 4108"/>
                          <a:gd name="T55" fmla="*/ 1451 h 3657"/>
                          <a:gd name="T56" fmla="*/ 3109 w 4108"/>
                          <a:gd name="T57" fmla="*/ 1187 h 3657"/>
                          <a:gd name="T58" fmla="*/ 2792 w 4108"/>
                          <a:gd name="T59" fmla="*/ 888 h 3657"/>
                          <a:gd name="T60" fmla="*/ 2386 w 4108"/>
                          <a:gd name="T61" fmla="*/ 576 h 3657"/>
                          <a:gd name="T62" fmla="*/ 1967 w 4108"/>
                          <a:gd name="T63" fmla="*/ 330 h 3657"/>
                          <a:gd name="T64" fmla="*/ 1543 w 4108"/>
                          <a:gd name="T65" fmla="*/ 144 h 3657"/>
                          <a:gd name="T66" fmla="*/ 1130 w 4108"/>
                          <a:gd name="T67" fmla="*/ 30 h 3657"/>
                          <a:gd name="T68" fmla="*/ 753 w 4108"/>
                          <a:gd name="T69" fmla="*/ 0 h 3657"/>
                          <a:gd name="T70" fmla="*/ 431 w 4108"/>
                          <a:gd name="T71" fmla="*/ 54 h 3657"/>
                          <a:gd name="T72" fmla="*/ 161 w 4108"/>
                          <a:gd name="T73" fmla="*/ 186 h 3657"/>
                          <a:gd name="T74" fmla="*/ 24 w 4108"/>
                          <a:gd name="T75" fmla="*/ 306 h 3657"/>
                          <a:gd name="T76" fmla="*/ 0 w 4108"/>
                          <a:gd name="T77" fmla="*/ 336 h 3657"/>
                          <a:gd name="T78" fmla="*/ 48 w 4108"/>
                          <a:gd name="T79" fmla="*/ 282 h 365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72046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172047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48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49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50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51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52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53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54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55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56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57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58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59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60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61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62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63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64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65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66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67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68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69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70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71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72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73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74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75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76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77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78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79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80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81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82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>
                            <a:gd name="T0" fmla="*/ 909 w 1537"/>
                            <a:gd name="T1" fmla="*/ 1264 h 1768"/>
                            <a:gd name="T2" fmla="*/ 1058 w 1537"/>
                            <a:gd name="T3" fmla="*/ 1402 h 1768"/>
                            <a:gd name="T4" fmla="*/ 1214 w 1537"/>
                            <a:gd name="T5" fmla="*/ 1528 h 1768"/>
                            <a:gd name="T6" fmla="*/ 1369 w 1537"/>
                            <a:gd name="T7" fmla="*/ 1654 h 1768"/>
                            <a:gd name="T8" fmla="*/ 1531 w 1537"/>
                            <a:gd name="T9" fmla="*/ 1768 h 1768"/>
                            <a:gd name="T10" fmla="*/ 1537 w 1537"/>
                            <a:gd name="T11" fmla="*/ 1768 h 1768"/>
                            <a:gd name="T12" fmla="*/ 1375 w 1537"/>
                            <a:gd name="T13" fmla="*/ 1654 h 1768"/>
                            <a:gd name="T14" fmla="*/ 1220 w 1537"/>
                            <a:gd name="T15" fmla="*/ 1534 h 1768"/>
                            <a:gd name="T16" fmla="*/ 1064 w 1537"/>
                            <a:gd name="T17" fmla="*/ 1402 h 1768"/>
                            <a:gd name="T18" fmla="*/ 915 w 1537"/>
                            <a:gd name="T19" fmla="*/ 1258 h 1768"/>
                            <a:gd name="T20" fmla="*/ 765 w 1537"/>
                            <a:gd name="T21" fmla="*/ 1115 h 1768"/>
                            <a:gd name="T22" fmla="*/ 628 w 1537"/>
                            <a:gd name="T23" fmla="*/ 959 h 1768"/>
                            <a:gd name="T24" fmla="*/ 496 w 1537"/>
                            <a:gd name="T25" fmla="*/ 803 h 1768"/>
                            <a:gd name="T26" fmla="*/ 377 w 1537"/>
                            <a:gd name="T27" fmla="*/ 647 h 1768"/>
                            <a:gd name="T28" fmla="*/ 269 w 1537"/>
                            <a:gd name="T29" fmla="*/ 485 h 1768"/>
                            <a:gd name="T30" fmla="*/ 167 w 1537"/>
                            <a:gd name="T31" fmla="*/ 323 h 1768"/>
                            <a:gd name="T32" fmla="*/ 78 w 1537"/>
                            <a:gd name="T33" fmla="*/ 161 h 1768"/>
                            <a:gd name="T34" fmla="*/ 0 w 1537"/>
                            <a:gd name="T35" fmla="*/ 0 h 1768"/>
                            <a:gd name="T36" fmla="*/ 0 w 1537"/>
                            <a:gd name="T37" fmla="*/ 12 h 1768"/>
                            <a:gd name="T38" fmla="*/ 78 w 1537"/>
                            <a:gd name="T39" fmla="*/ 173 h 1768"/>
                            <a:gd name="T40" fmla="*/ 167 w 1537"/>
                            <a:gd name="T41" fmla="*/ 335 h 1768"/>
                            <a:gd name="T42" fmla="*/ 269 w 1537"/>
                            <a:gd name="T43" fmla="*/ 491 h 1768"/>
                            <a:gd name="T44" fmla="*/ 377 w 1537"/>
                            <a:gd name="T45" fmla="*/ 653 h 1768"/>
                            <a:gd name="T46" fmla="*/ 496 w 1537"/>
                            <a:gd name="T47" fmla="*/ 809 h 1768"/>
                            <a:gd name="T48" fmla="*/ 628 w 1537"/>
                            <a:gd name="T49" fmla="*/ 965 h 1768"/>
                            <a:gd name="T50" fmla="*/ 765 w 1537"/>
                            <a:gd name="T51" fmla="*/ 1121 h 1768"/>
                            <a:gd name="T52" fmla="*/ 909 w 1537"/>
                            <a:gd name="T53" fmla="*/ 1264 h 1768"/>
                            <a:gd name="T54" fmla="*/ 909 w 1537"/>
                            <a:gd name="T55" fmla="*/ 1264 h 176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72083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172084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72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2085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2086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2087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2088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2089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2090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5" y="1868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2091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2092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8" y="1539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2093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3" y="1360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2094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2095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6" y="1005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172096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97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98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099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00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01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02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03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04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05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06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07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08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09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10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11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12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13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14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15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16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17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18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19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20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21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22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23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24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25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26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27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28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29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30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131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72132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172133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134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72135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172136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2137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>
                      <a:gd name="T0" fmla="*/ 1006 w 1006"/>
                      <a:gd name="T1" fmla="*/ 1102 h 1102"/>
                      <a:gd name="T2" fmla="*/ 696 w 1006"/>
                      <a:gd name="T3" fmla="*/ 823 h 1102"/>
                      <a:gd name="T4" fmla="*/ 333 w 1006"/>
                      <a:gd name="T5" fmla="*/ 447 h 1102"/>
                      <a:gd name="T6" fmla="*/ 51 w 1006"/>
                      <a:gd name="T7" fmla="*/ 76 h 1102"/>
                      <a:gd name="T8" fmla="*/ 0 w 1006"/>
                      <a:gd name="T9" fmla="*/ 0 h 1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2138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2139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2140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2141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2142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2143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2144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72145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172146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>
                  <a:gd name="T0" fmla="*/ 873 w 1435"/>
                  <a:gd name="T1" fmla="*/ 1150 h 1618"/>
                  <a:gd name="T2" fmla="*/ 741 w 1435"/>
                  <a:gd name="T3" fmla="*/ 1019 h 1618"/>
                  <a:gd name="T4" fmla="*/ 610 w 1435"/>
                  <a:gd name="T5" fmla="*/ 875 h 1618"/>
                  <a:gd name="T6" fmla="*/ 490 w 1435"/>
                  <a:gd name="T7" fmla="*/ 737 h 1618"/>
                  <a:gd name="T8" fmla="*/ 377 w 1435"/>
                  <a:gd name="T9" fmla="*/ 593 h 1618"/>
                  <a:gd name="T10" fmla="*/ 275 w 1435"/>
                  <a:gd name="T11" fmla="*/ 443 h 1618"/>
                  <a:gd name="T12" fmla="*/ 173 w 1435"/>
                  <a:gd name="T13" fmla="*/ 299 h 1618"/>
                  <a:gd name="T14" fmla="*/ 84 w 1435"/>
                  <a:gd name="T15" fmla="*/ 149 h 1618"/>
                  <a:gd name="T16" fmla="*/ 0 w 1435"/>
                  <a:gd name="T17" fmla="*/ 0 h 1618"/>
                  <a:gd name="T18" fmla="*/ 0 w 1435"/>
                  <a:gd name="T19" fmla="*/ 11 h 1618"/>
                  <a:gd name="T20" fmla="*/ 84 w 1435"/>
                  <a:gd name="T21" fmla="*/ 155 h 1618"/>
                  <a:gd name="T22" fmla="*/ 173 w 1435"/>
                  <a:gd name="T23" fmla="*/ 305 h 1618"/>
                  <a:gd name="T24" fmla="*/ 269 w 1435"/>
                  <a:gd name="T25" fmla="*/ 449 h 1618"/>
                  <a:gd name="T26" fmla="*/ 377 w 1435"/>
                  <a:gd name="T27" fmla="*/ 593 h 1618"/>
                  <a:gd name="T28" fmla="*/ 490 w 1435"/>
                  <a:gd name="T29" fmla="*/ 737 h 1618"/>
                  <a:gd name="T30" fmla="*/ 610 w 1435"/>
                  <a:gd name="T31" fmla="*/ 881 h 1618"/>
                  <a:gd name="T32" fmla="*/ 735 w 1435"/>
                  <a:gd name="T33" fmla="*/ 1019 h 1618"/>
                  <a:gd name="T34" fmla="*/ 873 w 1435"/>
                  <a:gd name="T35" fmla="*/ 1150 h 1618"/>
                  <a:gd name="T36" fmla="*/ 1010 w 1435"/>
                  <a:gd name="T37" fmla="*/ 1276 h 1618"/>
                  <a:gd name="T38" fmla="*/ 1148 w 1435"/>
                  <a:gd name="T39" fmla="*/ 1396 h 1618"/>
                  <a:gd name="T40" fmla="*/ 1286 w 1435"/>
                  <a:gd name="T41" fmla="*/ 1510 h 1618"/>
                  <a:gd name="T42" fmla="*/ 1429 w 1435"/>
                  <a:gd name="T43" fmla="*/ 1618 h 1618"/>
                  <a:gd name="T44" fmla="*/ 1435 w 1435"/>
                  <a:gd name="T45" fmla="*/ 1618 h 1618"/>
                  <a:gd name="T46" fmla="*/ 1292 w 1435"/>
                  <a:gd name="T47" fmla="*/ 1510 h 1618"/>
                  <a:gd name="T48" fmla="*/ 1154 w 1435"/>
                  <a:gd name="T49" fmla="*/ 1396 h 1618"/>
                  <a:gd name="T50" fmla="*/ 1010 w 1435"/>
                  <a:gd name="T51" fmla="*/ 1276 h 1618"/>
                  <a:gd name="T52" fmla="*/ 873 w 1435"/>
                  <a:gd name="T53" fmla="*/ 1150 h 1618"/>
                  <a:gd name="T54" fmla="*/ 873 w 1435"/>
                  <a:gd name="T55" fmla="*/ 1150 h 1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47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>
                  <a:gd name="T0" fmla="*/ 957 w 1668"/>
                  <a:gd name="T1" fmla="*/ 1463 h 2014"/>
                  <a:gd name="T2" fmla="*/ 789 w 1668"/>
                  <a:gd name="T3" fmla="*/ 1289 h 2014"/>
                  <a:gd name="T4" fmla="*/ 634 w 1668"/>
                  <a:gd name="T5" fmla="*/ 1115 h 2014"/>
                  <a:gd name="T6" fmla="*/ 490 w 1668"/>
                  <a:gd name="T7" fmla="*/ 929 h 2014"/>
                  <a:gd name="T8" fmla="*/ 365 w 1668"/>
                  <a:gd name="T9" fmla="*/ 743 h 2014"/>
                  <a:gd name="T10" fmla="*/ 251 w 1668"/>
                  <a:gd name="T11" fmla="*/ 557 h 2014"/>
                  <a:gd name="T12" fmla="*/ 149 w 1668"/>
                  <a:gd name="T13" fmla="*/ 372 h 2014"/>
                  <a:gd name="T14" fmla="*/ 66 w 1668"/>
                  <a:gd name="T15" fmla="*/ 186 h 2014"/>
                  <a:gd name="T16" fmla="*/ 0 w 1668"/>
                  <a:gd name="T17" fmla="*/ 0 h 2014"/>
                  <a:gd name="T18" fmla="*/ 0 w 1668"/>
                  <a:gd name="T19" fmla="*/ 12 h 2014"/>
                  <a:gd name="T20" fmla="*/ 66 w 1668"/>
                  <a:gd name="T21" fmla="*/ 198 h 2014"/>
                  <a:gd name="T22" fmla="*/ 149 w 1668"/>
                  <a:gd name="T23" fmla="*/ 384 h 2014"/>
                  <a:gd name="T24" fmla="*/ 251 w 1668"/>
                  <a:gd name="T25" fmla="*/ 569 h 2014"/>
                  <a:gd name="T26" fmla="*/ 365 w 1668"/>
                  <a:gd name="T27" fmla="*/ 755 h 2014"/>
                  <a:gd name="T28" fmla="*/ 490 w 1668"/>
                  <a:gd name="T29" fmla="*/ 935 h 2014"/>
                  <a:gd name="T30" fmla="*/ 634 w 1668"/>
                  <a:gd name="T31" fmla="*/ 1115 h 2014"/>
                  <a:gd name="T32" fmla="*/ 789 w 1668"/>
                  <a:gd name="T33" fmla="*/ 1295 h 2014"/>
                  <a:gd name="T34" fmla="*/ 957 w 1668"/>
                  <a:gd name="T35" fmla="*/ 1463 h 2014"/>
                  <a:gd name="T36" fmla="*/ 1130 w 1668"/>
                  <a:gd name="T37" fmla="*/ 1618 h 2014"/>
                  <a:gd name="T38" fmla="*/ 1303 w 1668"/>
                  <a:gd name="T39" fmla="*/ 1762 h 2014"/>
                  <a:gd name="T40" fmla="*/ 1483 w 1668"/>
                  <a:gd name="T41" fmla="*/ 1894 h 2014"/>
                  <a:gd name="T42" fmla="*/ 1662 w 1668"/>
                  <a:gd name="T43" fmla="*/ 2014 h 2014"/>
                  <a:gd name="T44" fmla="*/ 1668 w 1668"/>
                  <a:gd name="T45" fmla="*/ 2014 h 2014"/>
                  <a:gd name="T46" fmla="*/ 1483 w 1668"/>
                  <a:gd name="T47" fmla="*/ 1894 h 2014"/>
                  <a:gd name="T48" fmla="*/ 1303 w 1668"/>
                  <a:gd name="T49" fmla="*/ 1762 h 2014"/>
                  <a:gd name="T50" fmla="*/ 1130 w 1668"/>
                  <a:gd name="T51" fmla="*/ 1618 h 2014"/>
                  <a:gd name="T52" fmla="*/ 957 w 1668"/>
                  <a:gd name="T53" fmla="*/ 1463 h 2014"/>
                  <a:gd name="T54" fmla="*/ 957 w 1668"/>
                  <a:gd name="T55" fmla="*/ 1463 h 20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48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2149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2150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9" y="2694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2151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72152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172153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2154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2"/>
                </a:xfrm>
                <a:custGeom>
                  <a:avLst/>
                  <a:gdLst>
                    <a:gd name="T0" fmla="*/ 227 w 227"/>
                    <a:gd name="T1" fmla="*/ 134 h 222"/>
                    <a:gd name="T2" fmla="*/ 203 w 227"/>
                    <a:gd name="T3" fmla="*/ 144 h 222"/>
                    <a:gd name="T4" fmla="*/ 179 w 227"/>
                    <a:gd name="T5" fmla="*/ 138 h 222"/>
                    <a:gd name="T6" fmla="*/ 149 w 227"/>
                    <a:gd name="T7" fmla="*/ 126 h 222"/>
                    <a:gd name="T8" fmla="*/ 126 w 227"/>
                    <a:gd name="T9" fmla="*/ 102 h 222"/>
                    <a:gd name="T10" fmla="*/ 102 w 227"/>
                    <a:gd name="T11" fmla="*/ 72 h 222"/>
                    <a:gd name="T12" fmla="*/ 84 w 227"/>
                    <a:gd name="T13" fmla="*/ 48 h 222"/>
                    <a:gd name="T14" fmla="*/ 78 w 227"/>
                    <a:gd name="T15" fmla="*/ 24 h 222"/>
                    <a:gd name="T16" fmla="*/ 84 w 227"/>
                    <a:gd name="T17" fmla="*/ 0 h 222"/>
                    <a:gd name="T18" fmla="*/ 84 w 227"/>
                    <a:gd name="T19" fmla="*/ 0 h 222"/>
                    <a:gd name="T20" fmla="*/ 78 w 227"/>
                    <a:gd name="T21" fmla="*/ 0 h 222"/>
                    <a:gd name="T22" fmla="*/ 18 w 227"/>
                    <a:gd name="T23" fmla="*/ 60 h 222"/>
                    <a:gd name="T24" fmla="*/ 0 w 227"/>
                    <a:gd name="T25" fmla="*/ 90 h 222"/>
                    <a:gd name="T26" fmla="*/ 0 w 227"/>
                    <a:gd name="T27" fmla="*/ 120 h 222"/>
                    <a:gd name="T28" fmla="*/ 12 w 227"/>
                    <a:gd name="T29" fmla="*/ 156 h 222"/>
                    <a:gd name="T30" fmla="*/ 36 w 227"/>
                    <a:gd name="T31" fmla="*/ 192 h 222"/>
                    <a:gd name="T32" fmla="*/ 66 w 227"/>
                    <a:gd name="T33" fmla="*/ 216 h 222"/>
                    <a:gd name="T34" fmla="*/ 96 w 227"/>
                    <a:gd name="T35" fmla="*/ 222 h 222"/>
                    <a:gd name="T36" fmla="*/ 126 w 227"/>
                    <a:gd name="T37" fmla="*/ 222 h 222"/>
                    <a:gd name="T38" fmla="*/ 155 w 227"/>
                    <a:gd name="T39" fmla="*/ 210 h 222"/>
                    <a:gd name="T40" fmla="*/ 227 w 227"/>
                    <a:gd name="T41" fmla="*/ 138 h 222"/>
                    <a:gd name="T42" fmla="*/ 227 w 227"/>
                    <a:gd name="T43" fmla="*/ 134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155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5"/>
                  <a:ext cx="163" cy="155"/>
                </a:xfrm>
                <a:custGeom>
                  <a:avLst/>
                  <a:gdLst>
                    <a:gd name="T0" fmla="*/ 221 w 233"/>
                    <a:gd name="T1" fmla="*/ 216 h 234"/>
                    <a:gd name="T2" fmla="*/ 192 w 233"/>
                    <a:gd name="T3" fmla="*/ 234 h 234"/>
                    <a:gd name="T4" fmla="*/ 150 w 233"/>
                    <a:gd name="T5" fmla="*/ 234 h 234"/>
                    <a:gd name="T6" fmla="*/ 102 w 233"/>
                    <a:gd name="T7" fmla="*/ 210 h 234"/>
                    <a:gd name="T8" fmla="*/ 54 w 233"/>
                    <a:gd name="T9" fmla="*/ 174 h 234"/>
                    <a:gd name="T10" fmla="*/ 24 w 233"/>
                    <a:gd name="T11" fmla="*/ 132 h 234"/>
                    <a:gd name="T12" fmla="*/ 6 w 233"/>
                    <a:gd name="T13" fmla="*/ 84 h 234"/>
                    <a:gd name="T14" fmla="*/ 0 w 233"/>
                    <a:gd name="T15" fmla="*/ 42 h 234"/>
                    <a:gd name="T16" fmla="*/ 12 w 233"/>
                    <a:gd name="T17" fmla="*/ 12 h 234"/>
                    <a:gd name="T18" fmla="*/ 48 w 233"/>
                    <a:gd name="T19" fmla="*/ 0 h 234"/>
                    <a:gd name="T20" fmla="*/ 84 w 233"/>
                    <a:gd name="T21" fmla="*/ 0 h 234"/>
                    <a:gd name="T22" fmla="*/ 132 w 233"/>
                    <a:gd name="T23" fmla="*/ 18 h 234"/>
                    <a:gd name="T24" fmla="*/ 174 w 233"/>
                    <a:gd name="T25" fmla="*/ 54 h 234"/>
                    <a:gd name="T26" fmla="*/ 210 w 233"/>
                    <a:gd name="T27" fmla="*/ 102 h 234"/>
                    <a:gd name="T28" fmla="*/ 233 w 233"/>
                    <a:gd name="T29" fmla="*/ 144 h 234"/>
                    <a:gd name="T30" fmla="*/ 233 w 233"/>
                    <a:gd name="T31" fmla="*/ 186 h 234"/>
                    <a:gd name="T32" fmla="*/ 221 w 233"/>
                    <a:gd name="T33" fmla="*/ 216 h 234"/>
                    <a:gd name="T34" fmla="*/ 221 w 233"/>
                    <a:gd name="T35" fmla="*/ 216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156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8"/>
                </a:xfrm>
                <a:custGeom>
                  <a:avLst/>
                  <a:gdLst>
                    <a:gd name="T0" fmla="*/ 179 w 203"/>
                    <a:gd name="T1" fmla="*/ 18 h 198"/>
                    <a:gd name="T2" fmla="*/ 197 w 203"/>
                    <a:gd name="T3" fmla="*/ 48 h 198"/>
                    <a:gd name="T4" fmla="*/ 203 w 203"/>
                    <a:gd name="T5" fmla="*/ 60 h 198"/>
                    <a:gd name="T6" fmla="*/ 197 w 203"/>
                    <a:gd name="T7" fmla="*/ 66 h 198"/>
                    <a:gd name="T8" fmla="*/ 65 w 203"/>
                    <a:gd name="T9" fmla="*/ 192 h 198"/>
                    <a:gd name="T10" fmla="*/ 59 w 203"/>
                    <a:gd name="T11" fmla="*/ 198 h 198"/>
                    <a:gd name="T12" fmla="*/ 47 w 203"/>
                    <a:gd name="T13" fmla="*/ 192 h 198"/>
                    <a:gd name="T14" fmla="*/ 17 w 203"/>
                    <a:gd name="T15" fmla="*/ 174 h 198"/>
                    <a:gd name="T16" fmla="*/ 0 w 203"/>
                    <a:gd name="T17" fmla="*/ 150 h 198"/>
                    <a:gd name="T18" fmla="*/ 0 w 203"/>
                    <a:gd name="T19" fmla="*/ 126 h 198"/>
                    <a:gd name="T20" fmla="*/ 131 w 203"/>
                    <a:gd name="T21" fmla="*/ 0 h 198"/>
                    <a:gd name="T22" fmla="*/ 155 w 203"/>
                    <a:gd name="T23" fmla="*/ 0 h 198"/>
                    <a:gd name="T24" fmla="*/ 179 w 203"/>
                    <a:gd name="T25" fmla="*/ 18 h 198"/>
                    <a:gd name="T26" fmla="*/ 179 w 203"/>
                    <a:gd name="T27" fmla="*/ 18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157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>
                    <a:gd name="T0" fmla="*/ 221 w 233"/>
                    <a:gd name="T1" fmla="*/ 216 h 234"/>
                    <a:gd name="T2" fmla="*/ 192 w 233"/>
                    <a:gd name="T3" fmla="*/ 234 h 234"/>
                    <a:gd name="T4" fmla="*/ 150 w 233"/>
                    <a:gd name="T5" fmla="*/ 234 h 234"/>
                    <a:gd name="T6" fmla="*/ 102 w 233"/>
                    <a:gd name="T7" fmla="*/ 210 h 234"/>
                    <a:gd name="T8" fmla="*/ 54 w 233"/>
                    <a:gd name="T9" fmla="*/ 174 h 234"/>
                    <a:gd name="T10" fmla="*/ 24 w 233"/>
                    <a:gd name="T11" fmla="*/ 132 h 234"/>
                    <a:gd name="T12" fmla="*/ 6 w 233"/>
                    <a:gd name="T13" fmla="*/ 84 h 234"/>
                    <a:gd name="T14" fmla="*/ 0 w 233"/>
                    <a:gd name="T15" fmla="*/ 42 h 234"/>
                    <a:gd name="T16" fmla="*/ 12 w 233"/>
                    <a:gd name="T17" fmla="*/ 12 h 234"/>
                    <a:gd name="T18" fmla="*/ 48 w 233"/>
                    <a:gd name="T19" fmla="*/ 0 h 234"/>
                    <a:gd name="T20" fmla="*/ 84 w 233"/>
                    <a:gd name="T21" fmla="*/ 0 h 234"/>
                    <a:gd name="T22" fmla="*/ 132 w 233"/>
                    <a:gd name="T23" fmla="*/ 18 h 234"/>
                    <a:gd name="T24" fmla="*/ 174 w 233"/>
                    <a:gd name="T25" fmla="*/ 54 h 234"/>
                    <a:gd name="T26" fmla="*/ 210 w 233"/>
                    <a:gd name="T27" fmla="*/ 102 h 234"/>
                    <a:gd name="T28" fmla="*/ 233 w 233"/>
                    <a:gd name="T29" fmla="*/ 144 h 234"/>
                    <a:gd name="T30" fmla="*/ 233 w 233"/>
                    <a:gd name="T31" fmla="*/ 186 h 234"/>
                    <a:gd name="T32" fmla="*/ 221 w 233"/>
                    <a:gd name="T33" fmla="*/ 216 h 234"/>
                    <a:gd name="T34" fmla="*/ 221 w 233"/>
                    <a:gd name="T35" fmla="*/ 216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72158" name="Rectangle 12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973263"/>
          </a:xfrm>
        </p:spPr>
        <p:txBody>
          <a:bodyPr/>
          <a:lstStyle>
            <a:lvl1pPr>
              <a:defRPr sz="51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72159" name="Rectangle 1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72160" name="Rectangle 12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endParaRPr lang="en-US"/>
          </a:p>
        </p:txBody>
      </p:sp>
      <p:sp>
        <p:nvSpPr>
          <p:cNvPr id="172161" name="Rectangle 12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endParaRPr lang="en-US"/>
          </a:p>
        </p:txBody>
      </p:sp>
      <p:sp>
        <p:nvSpPr>
          <p:cNvPr id="172162" name="Rectangle 13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fld id="{C225B528-C48C-4E79-8398-CC46FB0A2B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C6D8F-FDE8-45F1-BF2E-35812E5061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7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A9A9A-A6E6-4C82-8E5F-4C465823CB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77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F35F4-6C08-41D4-86EC-A30ED43398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6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7ABF7-D10D-404B-A876-8C1C63E4B6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05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FC665-B17A-4D97-9D69-8E76BB58E8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6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34D00C-0F34-499B-88FA-1ED82149C5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4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E18680-AA67-4124-80EE-CC959436EB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0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C4AC7-F3B1-45A2-A821-A207F106BA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3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AEB5D-4D54-42CF-B0D8-FDBD5C5E73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9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407ACC-ADB2-4171-97EE-A4B299BD7A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8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6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10" name="Group 2"/>
          <p:cNvGrpSpPr>
            <a:grpSpLocks/>
          </p:cNvGrpSpPr>
          <p:nvPr/>
        </p:nvGrpSpPr>
        <p:grpSpPr bwMode="auto">
          <a:xfrm>
            <a:off x="-609600" y="762000"/>
            <a:ext cx="7542213" cy="6029325"/>
            <a:chOff x="-384" y="480"/>
            <a:chExt cx="4751" cy="3798"/>
          </a:xfrm>
        </p:grpSpPr>
        <p:grpSp>
          <p:nvGrpSpPr>
            <p:cNvPr id="171011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171012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171013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>
                    <a:gd name="T0" fmla="*/ 502 w 3271"/>
                    <a:gd name="T1" fmla="*/ 1990 h 3075"/>
                    <a:gd name="T2" fmla="*/ 186 w 3271"/>
                    <a:gd name="T3" fmla="*/ 1474 h 3075"/>
                    <a:gd name="T4" fmla="*/ 66 w 3271"/>
                    <a:gd name="T5" fmla="*/ 1169 h 3075"/>
                    <a:gd name="T6" fmla="*/ 12 w 3271"/>
                    <a:gd name="T7" fmla="*/ 875 h 3075"/>
                    <a:gd name="T8" fmla="*/ 18 w 3271"/>
                    <a:gd name="T9" fmla="*/ 611 h 3075"/>
                    <a:gd name="T10" fmla="*/ 84 w 3271"/>
                    <a:gd name="T11" fmla="*/ 389 h 3075"/>
                    <a:gd name="T12" fmla="*/ 209 w 3271"/>
                    <a:gd name="T13" fmla="*/ 216 h 3075"/>
                    <a:gd name="T14" fmla="*/ 508 w 3271"/>
                    <a:gd name="T15" fmla="*/ 42 h 3075"/>
                    <a:gd name="T16" fmla="*/ 891 w 3271"/>
                    <a:gd name="T17" fmla="*/ 6 h 3075"/>
                    <a:gd name="T18" fmla="*/ 1334 w 3271"/>
                    <a:gd name="T19" fmla="*/ 102 h 3075"/>
                    <a:gd name="T20" fmla="*/ 1806 w 3271"/>
                    <a:gd name="T21" fmla="*/ 324 h 3075"/>
                    <a:gd name="T22" fmla="*/ 2272 w 3271"/>
                    <a:gd name="T23" fmla="*/ 659 h 3075"/>
                    <a:gd name="T24" fmla="*/ 2769 w 3271"/>
                    <a:gd name="T25" fmla="*/ 1187 h 3075"/>
                    <a:gd name="T26" fmla="*/ 3085 w 3271"/>
                    <a:gd name="T27" fmla="*/ 1702 h 3075"/>
                    <a:gd name="T28" fmla="*/ 3205 w 3271"/>
                    <a:gd name="T29" fmla="*/ 2008 h 3075"/>
                    <a:gd name="T30" fmla="*/ 3259 w 3271"/>
                    <a:gd name="T31" fmla="*/ 2302 h 3075"/>
                    <a:gd name="T32" fmla="*/ 3253 w 3271"/>
                    <a:gd name="T33" fmla="*/ 2565 h 3075"/>
                    <a:gd name="T34" fmla="*/ 3187 w 3271"/>
                    <a:gd name="T35" fmla="*/ 2781 h 3075"/>
                    <a:gd name="T36" fmla="*/ 3068 w 3271"/>
                    <a:gd name="T37" fmla="*/ 2961 h 3075"/>
                    <a:gd name="T38" fmla="*/ 2918 w 3271"/>
                    <a:gd name="T39" fmla="*/ 3075 h 3075"/>
                    <a:gd name="T40" fmla="*/ 3068 w 3271"/>
                    <a:gd name="T41" fmla="*/ 2967 h 3075"/>
                    <a:gd name="T42" fmla="*/ 3193 w 3271"/>
                    <a:gd name="T43" fmla="*/ 2787 h 3075"/>
                    <a:gd name="T44" fmla="*/ 3259 w 3271"/>
                    <a:gd name="T45" fmla="*/ 2565 h 3075"/>
                    <a:gd name="T46" fmla="*/ 3265 w 3271"/>
                    <a:gd name="T47" fmla="*/ 2302 h 3075"/>
                    <a:gd name="T48" fmla="*/ 3211 w 3271"/>
                    <a:gd name="T49" fmla="*/ 2008 h 3075"/>
                    <a:gd name="T50" fmla="*/ 3091 w 3271"/>
                    <a:gd name="T51" fmla="*/ 1702 h 3075"/>
                    <a:gd name="T52" fmla="*/ 2775 w 3271"/>
                    <a:gd name="T53" fmla="*/ 1181 h 3075"/>
                    <a:gd name="T54" fmla="*/ 2278 w 3271"/>
                    <a:gd name="T55" fmla="*/ 653 h 3075"/>
                    <a:gd name="T56" fmla="*/ 1806 w 3271"/>
                    <a:gd name="T57" fmla="*/ 318 h 3075"/>
                    <a:gd name="T58" fmla="*/ 1334 w 3271"/>
                    <a:gd name="T59" fmla="*/ 96 h 3075"/>
                    <a:gd name="T60" fmla="*/ 891 w 3271"/>
                    <a:gd name="T61" fmla="*/ 0 h 3075"/>
                    <a:gd name="T62" fmla="*/ 502 w 3271"/>
                    <a:gd name="T63" fmla="*/ 36 h 3075"/>
                    <a:gd name="T64" fmla="*/ 204 w 3271"/>
                    <a:gd name="T65" fmla="*/ 210 h 3075"/>
                    <a:gd name="T66" fmla="*/ 78 w 3271"/>
                    <a:gd name="T67" fmla="*/ 389 h 3075"/>
                    <a:gd name="T68" fmla="*/ 12 w 3271"/>
                    <a:gd name="T69" fmla="*/ 611 h 3075"/>
                    <a:gd name="T70" fmla="*/ 6 w 3271"/>
                    <a:gd name="T71" fmla="*/ 875 h 3075"/>
                    <a:gd name="T72" fmla="*/ 60 w 3271"/>
                    <a:gd name="T73" fmla="*/ 1169 h 3075"/>
                    <a:gd name="T74" fmla="*/ 180 w 3271"/>
                    <a:gd name="T75" fmla="*/ 1474 h 3075"/>
                    <a:gd name="T76" fmla="*/ 353 w 3271"/>
                    <a:gd name="T77" fmla="*/ 1786 h 3075"/>
                    <a:gd name="T78" fmla="*/ 849 w 3271"/>
                    <a:gd name="T79" fmla="*/ 2380 h 3075"/>
                    <a:gd name="T80" fmla="*/ 1244 w 3271"/>
                    <a:gd name="T81" fmla="*/ 2709 h 3075"/>
                    <a:gd name="T82" fmla="*/ 1656 w 3271"/>
                    <a:gd name="T83" fmla="*/ 2961 h 3075"/>
                    <a:gd name="T84" fmla="*/ 1937 w 3271"/>
                    <a:gd name="T85" fmla="*/ 3075 h 3075"/>
                    <a:gd name="T86" fmla="*/ 1525 w 3271"/>
                    <a:gd name="T87" fmla="*/ 2889 h 3075"/>
                    <a:gd name="T88" fmla="*/ 1118 w 3271"/>
                    <a:gd name="T89" fmla="*/ 2607 h 3075"/>
                    <a:gd name="T90" fmla="*/ 849 w 3271"/>
                    <a:gd name="T91" fmla="*/ 2380 h 3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71014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171015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>
                      <a:gd name="T0" fmla="*/ 3946 w 3952"/>
                      <a:gd name="T1" fmla="*/ 2860 h 3501"/>
                      <a:gd name="T2" fmla="*/ 3910 w 3952"/>
                      <a:gd name="T3" fmla="*/ 2614 h 3501"/>
                      <a:gd name="T4" fmla="*/ 3839 w 3952"/>
                      <a:gd name="T5" fmla="*/ 2368 h 3501"/>
                      <a:gd name="T6" fmla="*/ 3731 w 3952"/>
                      <a:gd name="T7" fmla="*/ 2110 h 3501"/>
                      <a:gd name="T8" fmla="*/ 3593 w 3952"/>
                      <a:gd name="T9" fmla="*/ 1853 h 3501"/>
                      <a:gd name="T10" fmla="*/ 3432 w 3952"/>
                      <a:gd name="T11" fmla="*/ 1595 h 3501"/>
                      <a:gd name="T12" fmla="*/ 3241 w 3952"/>
                      <a:gd name="T13" fmla="*/ 1343 h 3501"/>
                      <a:gd name="T14" fmla="*/ 3025 w 3952"/>
                      <a:gd name="T15" fmla="*/ 1103 h 3501"/>
                      <a:gd name="T16" fmla="*/ 2721 w 3952"/>
                      <a:gd name="T17" fmla="*/ 815 h 3501"/>
                      <a:gd name="T18" fmla="*/ 2332 w 3952"/>
                      <a:gd name="T19" fmla="*/ 522 h 3501"/>
                      <a:gd name="T20" fmla="*/ 1943 w 3952"/>
                      <a:gd name="T21" fmla="*/ 288 h 3501"/>
                      <a:gd name="T22" fmla="*/ 1555 w 3952"/>
                      <a:gd name="T23" fmla="*/ 126 h 3501"/>
                      <a:gd name="T24" fmla="*/ 1184 w 3952"/>
                      <a:gd name="T25" fmla="*/ 24 h 3501"/>
                      <a:gd name="T26" fmla="*/ 837 w 3952"/>
                      <a:gd name="T27" fmla="*/ 0 h 3501"/>
                      <a:gd name="T28" fmla="*/ 526 w 3952"/>
                      <a:gd name="T29" fmla="*/ 48 h 3501"/>
                      <a:gd name="T30" fmla="*/ 263 w 3952"/>
                      <a:gd name="T31" fmla="*/ 174 h 3501"/>
                      <a:gd name="T32" fmla="*/ 114 w 3952"/>
                      <a:gd name="T33" fmla="*/ 312 h 3501"/>
                      <a:gd name="T34" fmla="*/ 0 w 3952"/>
                      <a:gd name="T35" fmla="*/ 486 h 3501"/>
                      <a:gd name="T36" fmla="*/ 72 w 3952"/>
                      <a:gd name="T37" fmla="*/ 372 h 3501"/>
                      <a:gd name="T38" fmla="*/ 269 w 3952"/>
                      <a:gd name="T39" fmla="*/ 174 h 3501"/>
                      <a:gd name="T40" fmla="*/ 526 w 3952"/>
                      <a:gd name="T41" fmla="*/ 48 h 3501"/>
                      <a:gd name="T42" fmla="*/ 837 w 3952"/>
                      <a:gd name="T43" fmla="*/ 6 h 3501"/>
                      <a:gd name="T44" fmla="*/ 1184 w 3952"/>
                      <a:gd name="T45" fmla="*/ 30 h 3501"/>
                      <a:gd name="T46" fmla="*/ 1555 w 3952"/>
                      <a:gd name="T47" fmla="*/ 132 h 3501"/>
                      <a:gd name="T48" fmla="*/ 1943 w 3952"/>
                      <a:gd name="T49" fmla="*/ 294 h 3501"/>
                      <a:gd name="T50" fmla="*/ 2332 w 3952"/>
                      <a:gd name="T51" fmla="*/ 528 h 3501"/>
                      <a:gd name="T52" fmla="*/ 2715 w 3952"/>
                      <a:gd name="T53" fmla="*/ 821 h 3501"/>
                      <a:gd name="T54" fmla="*/ 3127 w 3952"/>
                      <a:gd name="T55" fmla="*/ 1223 h 3501"/>
                      <a:gd name="T56" fmla="*/ 3336 w 3952"/>
                      <a:gd name="T57" fmla="*/ 1469 h 3501"/>
                      <a:gd name="T58" fmla="*/ 3510 w 3952"/>
                      <a:gd name="T59" fmla="*/ 1727 h 3501"/>
                      <a:gd name="T60" fmla="*/ 3665 w 3952"/>
                      <a:gd name="T61" fmla="*/ 1984 h 3501"/>
                      <a:gd name="T62" fmla="*/ 3785 w 3952"/>
                      <a:gd name="T63" fmla="*/ 2236 h 3501"/>
                      <a:gd name="T64" fmla="*/ 3875 w 3952"/>
                      <a:gd name="T65" fmla="*/ 2494 h 3501"/>
                      <a:gd name="T66" fmla="*/ 3934 w 3952"/>
                      <a:gd name="T67" fmla="*/ 2740 h 3501"/>
                      <a:gd name="T68" fmla="*/ 3952 w 3952"/>
                      <a:gd name="T69" fmla="*/ 2973 h 3501"/>
                      <a:gd name="T70" fmla="*/ 3922 w 3952"/>
                      <a:gd name="T71" fmla="*/ 3255 h 3501"/>
                      <a:gd name="T72" fmla="*/ 3833 w 3952"/>
                      <a:gd name="T73" fmla="*/ 3501 h 3501"/>
                      <a:gd name="T74" fmla="*/ 3886 w 3952"/>
                      <a:gd name="T75" fmla="*/ 3387 h 3501"/>
                      <a:gd name="T76" fmla="*/ 3946 w 3952"/>
                      <a:gd name="T77" fmla="*/ 3123 h 3501"/>
                      <a:gd name="T78" fmla="*/ 3952 w 3952"/>
                      <a:gd name="T79" fmla="*/ 2973 h 3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1016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>
                      <a:gd name="T0" fmla="*/ 676 w 3791"/>
                      <a:gd name="T1" fmla="*/ 2416 h 3363"/>
                      <a:gd name="T2" fmla="*/ 419 w 3791"/>
                      <a:gd name="T3" fmla="*/ 2062 h 3363"/>
                      <a:gd name="T4" fmla="*/ 215 w 3791"/>
                      <a:gd name="T5" fmla="*/ 1703 h 3363"/>
                      <a:gd name="T6" fmla="*/ 78 w 3791"/>
                      <a:gd name="T7" fmla="*/ 1343 h 3363"/>
                      <a:gd name="T8" fmla="*/ 12 w 3791"/>
                      <a:gd name="T9" fmla="*/ 1001 h 3363"/>
                      <a:gd name="T10" fmla="*/ 18 w 3791"/>
                      <a:gd name="T11" fmla="*/ 701 h 3363"/>
                      <a:gd name="T12" fmla="*/ 96 w 3791"/>
                      <a:gd name="T13" fmla="*/ 450 h 3363"/>
                      <a:gd name="T14" fmla="*/ 239 w 3791"/>
                      <a:gd name="T15" fmla="*/ 246 h 3363"/>
                      <a:gd name="T16" fmla="*/ 580 w 3791"/>
                      <a:gd name="T17" fmla="*/ 48 h 3363"/>
                      <a:gd name="T18" fmla="*/ 1028 w 3791"/>
                      <a:gd name="T19" fmla="*/ 6 h 3363"/>
                      <a:gd name="T20" fmla="*/ 1543 w 3791"/>
                      <a:gd name="T21" fmla="*/ 120 h 3363"/>
                      <a:gd name="T22" fmla="*/ 2087 w 3791"/>
                      <a:gd name="T23" fmla="*/ 378 h 3363"/>
                      <a:gd name="T24" fmla="*/ 2631 w 3791"/>
                      <a:gd name="T25" fmla="*/ 773 h 3363"/>
                      <a:gd name="T26" fmla="*/ 3115 w 3791"/>
                      <a:gd name="T27" fmla="*/ 1265 h 3363"/>
                      <a:gd name="T28" fmla="*/ 3378 w 3791"/>
                      <a:gd name="T29" fmla="*/ 1625 h 3363"/>
                      <a:gd name="T30" fmla="*/ 3582 w 3791"/>
                      <a:gd name="T31" fmla="*/ 1984 h 3363"/>
                      <a:gd name="T32" fmla="*/ 3719 w 3791"/>
                      <a:gd name="T33" fmla="*/ 2344 h 3363"/>
                      <a:gd name="T34" fmla="*/ 3785 w 3791"/>
                      <a:gd name="T35" fmla="*/ 2686 h 3363"/>
                      <a:gd name="T36" fmla="*/ 3749 w 3791"/>
                      <a:gd name="T37" fmla="*/ 3105 h 3363"/>
                      <a:gd name="T38" fmla="*/ 3629 w 3791"/>
                      <a:gd name="T39" fmla="*/ 3363 h 3363"/>
                      <a:gd name="T40" fmla="*/ 3779 w 3791"/>
                      <a:gd name="T41" fmla="*/ 2967 h 3363"/>
                      <a:gd name="T42" fmla="*/ 3791 w 3791"/>
                      <a:gd name="T43" fmla="*/ 2794 h 3363"/>
                      <a:gd name="T44" fmla="*/ 3749 w 3791"/>
                      <a:gd name="T45" fmla="*/ 2458 h 3363"/>
                      <a:gd name="T46" fmla="*/ 3635 w 3791"/>
                      <a:gd name="T47" fmla="*/ 2104 h 3363"/>
                      <a:gd name="T48" fmla="*/ 3456 w 3791"/>
                      <a:gd name="T49" fmla="*/ 1739 h 3363"/>
                      <a:gd name="T50" fmla="*/ 3211 w 3791"/>
                      <a:gd name="T51" fmla="*/ 1385 h 3363"/>
                      <a:gd name="T52" fmla="*/ 2804 w 3791"/>
                      <a:gd name="T53" fmla="*/ 929 h 3363"/>
                      <a:gd name="T54" fmla="*/ 2272 w 3791"/>
                      <a:gd name="T55" fmla="*/ 492 h 3363"/>
                      <a:gd name="T56" fmla="*/ 1722 w 3791"/>
                      <a:gd name="T57" fmla="*/ 192 h 3363"/>
                      <a:gd name="T58" fmla="*/ 1190 w 3791"/>
                      <a:gd name="T59" fmla="*/ 24 h 3363"/>
                      <a:gd name="T60" fmla="*/ 717 w 3791"/>
                      <a:gd name="T61" fmla="*/ 12 h 3363"/>
                      <a:gd name="T62" fmla="*/ 335 w 3791"/>
                      <a:gd name="T63" fmla="*/ 162 h 3363"/>
                      <a:gd name="T64" fmla="*/ 132 w 3791"/>
                      <a:gd name="T65" fmla="*/ 378 h 3363"/>
                      <a:gd name="T66" fmla="*/ 36 w 3791"/>
                      <a:gd name="T67" fmla="*/ 612 h 3363"/>
                      <a:gd name="T68" fmla="*/ 0 w 3791"/>
                      <a:gd name="T69" fmla="*/ 893 h 3363"/>
                      <a:gd name="T70" fmla="*/ 42 w 3791"/>
                      <a:gd name="T71" fmla="*/ 1229 h 3363"/>
                      <a:gd name="T72" fmla="*/ 161 w 3791"/>
                      <a:gd name="T73" fmla="*/ 1583 h 3363"/>
                      <a:gd name="T74" fmla="*/ 341 w 3791"/>
                      <a:gd name="T75" fmla="*/ 1942 h 3363"/>
                      <a:gd name="T76" fmla="*/ 580 w 3791"/>
                      <a:gd name="T77" fmla="*/ 2302 h 3363"/>
                      <a:gd name="T78" fmla="*/ 987 w 3791"/>
                      <a:gd name="T79" fmla="*/ 2758 h 3363"/>
                      <a:gd name="T80" fmla="*/ 1596 w 3791"/>
                      <a:gd name="T81" fmla="*/ 3237 h 3363"/>
                      <a:gd name="T82" fmla="*/ 1596 w 3791"/>
                      <a:gd name="T83" fmla="*/ 3237 h 3363"/>
                      <a:gd name="T84" fmla="*/ 993 w 3791"/>
                      <a:gd name="T85" fmla="*/ 2758 h 3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1017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>
                      <a:gd name="T0" fmla="*/ 538 w 3527"/>
                      <a:gd name="T1" fmla="*/ 2146 h 3225"/>
                      <a:gd name="T2" fmla="*/ 317 w 3527"/>
                      <a:gd name="T3" fmla="*/ 1816 h 3225"/>
                      <a:gd name="T4" fmla="*/ 149 w 3527"/>
                      <a:gd name="T5" fmla="*/ 1481 h 3225"/>
                      <a:gd name="T6" fmla="*/ 41 w 3527"/>
                      <a:gd name="T7" fmla="*/ 1151 h 3225"/>
                      <a:gd name="T8" fmla="*/ 0 w 3527"/>
                      <a:gd name="T9" fmla="*/ 839 h 3225"/>
                      <a:gd name="T10" fmla="*/ 30 w 3527"/>
                      <a:gd name="T11" fmla="*/ 575 h 3225"/>
                      <a:gd name="T12" fmla="*/ 125 w 3527"/>
                      <a:gd name="T13" fmla="*/ 354 h 3225"/>
                      <a:gd name="T14" fmla="*/ 317 w 3527"/>
                      <a:gd name="T15" fmla="*/ 150 h 3225"/>
                      <a:gd name="T16" fmla="*/ 669 w 3527"/>
                      <a:gd name="T17" fmla="*/ 12 h 3225"/>
                      <a:gd name="T18" fmla="*/ 1112 w 3527"/>
                      <a:gd name="T19" fmla="*/ 24 h 3225"/>
                      <a:gd name="T20" fmla="*/ 1608 w 3527"/>
                      <a:gd name="T21" fmla="*/ 174 h 3225"/>
                      <a:gd name="T22" fmla="*/ 2116 w 3527"/>
                      <a:gd name="T23" fmla="*/ 456 h 3225"/>
                      <a:gd name="T24" fmla="*/ 2613 w 3527"/>
                      <a:gd name="T25" fmla="*/ 857 h 3225"/>
                      <a:gd name="T26" fmla="*/ 3073 w 3527"/>
                      <a:gd name="T27" fmla="*/ 1391 h 3225"/>
                      <a:gd name="T28" fmla="*/ 3276 w 3527"/>
                      <a:gd name="T29" fmla="*/ 1726 h 3225"/>
                      <a:gd name="T30" fmla="*/ 3426 w 3527"/>
                      <a:gd name="T31" fmla="*/ 2062 h 3225"/>
                      <a:gd name="T32" fmla="*/ 3509 w 3527"/>
                      <a:gd name="T33" fmla="*/ 2386 h 3225"/>
                      <a:gd name="T34" fmla="*/ 3521 w 3527"/>
                      <a:gd name="T35" fmla="*/ 2680 h 3225"/>
                      <a:gd name="T36" fmla="*/ 3474 w 3527"/>
                      <a:gd name="T37" fmla="*/ 2931 h 3225"/>
                      <a:gd name="T38" fmla="*/ 3360 w 3527"/>
                      <a:gd name="T39" fmla="*/ 3141 h 3225"/>
                      <a:gd name="T40" fmla="*/ 3282 w 3527"/>
                      <a:gd name="T41" fmla="*/ 3225 h 3225"/>
                      <a:gd name="T42" fmla="*/ 3312 w 3527"/>
                      <a:gd name="T43" fmla="*/ 3201 h 3225"/>
                      <a:gd name="T44" fmla="*/ 3444 w 3527"/>
                      <a:gd name="T45" fmla="*/ 3009 h 3225"/>
                      <a:gd name="T46" fmla="*/ 3515 w 3527"/>
                      <a:gd name="T47" fmla="*/ 2769 h 3225"/>
                      <a:gd name="T48" fmla="*/ 3521 w 3527"/>
                      <a:gd name="T49" fmla="*/ 2488 h 3225"/>
                      <a:gd name="T50" fmla="*/ 3462 w 3527"/>
                      <a:gd name="T51" fmla="*/ 2170 h 3225"/>
                      <a:gd name="T52" fmla="*/ 3336 w 3527"/>
                      <a:gd name="T53" fmla="*/ 1834 h 3225"/>
                      <a:gd name="T54" fmla="*/ 3145 w 3527"/>
                      <a:gd name="T55" fmla="*/ 1499 h 3225"/>
                      <a:gd name="T56" fmla="*/ 2816 w 3527"/>
                      <a:gd name="T57" fmla="*/ 1061 h 3225"/>
                      <a:gd name="T58" fmla="*/ 2284 w 3527"/>
                      <a:gd name="T59" fmla="*/ 575 h 3225"/>
                      <a:gd name="T60" fmla="*/ 1775 w 3527"/>
                      <a:gd name="T61" fmla="*/ 252 h 3225"/>
                      <a:gd name="T62" fmla="*/ 1273 w 3527"/>
                      <a:gd name="T63" fmla="*/ 60 h 3225"/>
                      <a:gd name="T64" fmla="*/ 807 w 3527"/>
                      <a:gd name="T65" fmla="*/ 0 h 3225"/>
                      <a:gd name="T66" fmla="*/ 418 w 3527"/>
                      <a:gd name="T67" fmla="*/ 84 h 3225"/>
                      <a:gd name="T68" fmla="*/ 167 w 3527"/>
                      <a:gd name="T69" fmla="*/ 288 h 3225"/>
                      <a:gd name="T70" fmla="*/ 53 w 3527"/>
                      <a:gd name="T71" fmla="*/ 498 h 3225"/>
                      <a:gd name="T72" fmla="*/ 0 w 3527"/>
                      <a:gd name="T73" fmla="*/ 749 h 3225"/>
                      <a:gd name="T74" fmla="*/ 18 w 3527"/>
                      <a:gd name="T75" fmla="*/ 1043 h 3225"/>
                      <a:gd name="T76" fmla="*/ 101 w 3527"/>
                      <a:gd name="T77" fmla="*/ 1373 h 3225"/>
                      <a:gd name="T78" fmla="*/ 251 w 3527"/>
                      <a:gd name="T79" fmla="*/ 1708 h 3225"/>
                      <a:gd name="T80" fmla="*/ 454 w 3527"/>
                      <a:gd name="T81" fmla="*/ 2038 h 3225"/>
                      <a:gd name="T82" fmla="*/ 914 w 3527"/>
                      <a:gd name="T83" fmla="*/ 2572 h 3225"/>
                      <a:gd name="T84" fmla="*/ 1255 w 3527"/>
                      <a:gd name="T85" fmla="*/ 2865 h 3225"/>
                      <a:gd name="T86" fmla="*/ 1608 w 3527"/>
                      <a:gd name="T87" fmla="*/ 3099 h 3225"/>
                      <a:gd name="T88" fmla="*/ 1853 w 3527"/>
                      <a:gd name="T89" fmla="*/ 3225 h 3225"/>
                      <a:gd name="T90" fmla="*/ 1494 w 3527"/>
                      <a:gd name="T91" fmla="*/ 3027 h 3225"/>
                      <a:gd name="T92" fmla="*/ 1142 w 3527"/>
                      <a:gd name="T93" fmla="*/ 2769 h 32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71018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171019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>
                        <a:gd name="T0" fmla="*/ 4245 w 4251"/>
                        <a:gd name="T1" fmla="*/ 3237 h 3794"/>
                        <a:gd name="T2" fmla="*/ 4203 w 4251"/>
                        <a:gd name="T3" fmla="*/ 2961 h 3794"/>
                        <a:gd name="T4" fmla="*/ 4120 w 4251"/>
                        <a:gd name="T5" fmla="*/ 2679 h 3794"/>
                        <a:gd name="T6" fmla="*/ 4000 w 4251"/>
                        <a:gd name="T7" fmla="*/ 2391 h 3794"/>
                        <a:gd name="T8" fmla="*/ 3845 w 4251"/>
                        <a:gd name="T9" fmla="*/ 2098 h 3794"/>
                        <a:gd name="T10" fmla="*/ 3659 w 4251"/>
                        <a:gd name="T11" fmla="*/ 1810 h 3794"/>
                        <a:gd name="T12" fmla="*/ 3438 w 4251"/>
                        <a:gd name="T13" fmla="*/ 1528 h 3794"/>
                        <a:gd name="T14" fmla="*/ 3193 w 4251"/>
                        <a:gd name="T15" fmla="*/ 1252 h 3794"/>
                        <a:gd name="T16" fmla="*/ 2858 w 4251"/>
                        <a:gd name="T17" fmla="*/ 935 h 3794"/>
                        <a:gd name="T18" fmla="*/ 2434 w 4251"/>
                        <a:gd name="T19" fmla="*/ 605 h 3794"/>
                        <a:gd name="T20" fmla="*/ 1991 w 4251"/>
                        <a:gd name="T21" fmla="*/ 341 h 3794"/>
                        <a:gd name="T22" fmla="*/ 1549 w 4251"/>
                        <a:gd name="T23" fmla="*/ 143 h 3794"/>
                        <a:gd name="T24" fmla="*/ 1124 w 4251"/>
                        <a:gd name="T25" fmla="*/ 35 h 3794"/>
                        <a:gd name="T26" fmla="*/ 741 w 4251"/>
                        <a:gd name="T27" fmla="*/ 0 h 3794"/>
                        <a:gd name="T28" fmla="*/ 401 w 4251"/>
                        <a:gd name="T29" fmla="*/ 47 h 3794"/>
                        <a:gd name="T30" fmla="*/ 120 w 4251"/>
                        <a:gd name="T31" fmla="*/ 173 h 3794"/>
                        <a:gd name="T32" fmla="*/ 0 w 4251"/>
                        <a:gd name="T33" fmla="*/ 269 h 3794"/>
                        <a:gd name="T34" fmla="*/ 263 w 4251"/>
                        <a:gd name="T35" fmla="*/ 101 h 3794"/>
                        <a:gd name="T36" fmla="*/ 586 w 4251"/>
                        <a:gd name="T37" fmla="*/ 18 h 3794"/>
                        <a:gd name="T38" fmla="*/ 957 w 4251"/>
                        <a:gd name="T39" fmla="*/ 18 h 3794"/>
                        <a:gd name="T40" fmla="*/ 1357 w 4251"/>
                        <a:gd name="T41" fmla="*/ 95 h 3794"/>
                        <a:gd name="T42" fmla="*/ 1782 w 4251"/>
                        <a:gd name="T43" fmla="*/ 245 h 3794"/>
                        <a:gd name="T44" fmla="*/ 2212 w 4251"/>
                        <a:gd name="T45" fmla="*/ 467 h 3794"/>
                        <a:gd name="T46" fmla="*/ 2643 w 4251"/>
                        <a:gd name="T47" fmla="*/ 761 h 3794"/>
                        <a:gd name="T48" fmla="*/ 3061 w 4251"/>
                        <a:gd name="T49" fmla="*/ 1120 h 3794"/>
                        <a:gd name="T50" fmla="*/ 3318 w 4251"/>
                        <a:gd name="T51" fmla="*/ 1390 h 3794"/>
                        <a:gd name="T52" fmla="*/ 3552 w 4251"/>
                        <a:gd name="T53" fmla="*/ 1666 h 3794"/>
                        <a:gd name="T54" fmla="*/ 3755 w 4251"/>
                        <a:gd name="T55" fmla="*/ 1954 h 3794"/>
                        <a:gd name="T56" fmla="*/ 3922 w 4251"/>
                        <a:gd name="T57" fmla="*/ 2247 h 3794"/>
                        <a:gd name="T58" fmla="*/ 4060 w 4251"/>
                        <a:gd name="T59" fmla="*/ 2535 h 3794"/>
                        <a:gd name="T60" fmla="*/ 4162 w 4251"/>
                        <a:gd name="T61" fmla="*/ 2823 h 3794"/>
                        <a:gd name="T62" fmla="*/ 4221 w 4251"/>
                        <a:gd name="T63" fmla="*/ 3105 h 3794"/>
                        <a:gd name="T64" fmla="*/ 4245 w 4251"/>
                        <a:gd name="T65" fmla="*/ 3368 h 3794"/>
                        <a:gd name="T66" fmla="*/ 4233 w 4251"/>
                        <a:gd name="T67" fmla="*/ 3590 h 3794"/>
                        <a:gd name="T68" fmla="*/ 4185 w 4251"/>
                        <a:gd name="T69" fmla="*/ 3794 h 3794"/>
                        <a:gd name="T70" fmla="*/ 4215 w 4251"/>
                        <a:gd name="T71" fmla="*/ 3692 h 3794"/>
                        <a:gd name="T72" fmla="*/ 4245 w 4251"/>
                        <a:gd name="T73" fmla="*/ 3482 h 3794"/>
                        <a:gd name="T74" fmla="*/ 4251 w 4251"/>
                        <a:gd name="T75" fmla="*/ 3368 h 37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71020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171021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>
                          <a:gd name="T0" fmla="*/ 161 w 4108"/>
                          <a:gd name="T1" fmla="*/ 186 h 3657"/>
                          <a:gd name="T2" fmla="*/ 442 w 4108"/>
                          <a:gd name="T3" fmla="*/ 54 h 3657"/>
                          <a:gd name="T4" fmla="*/ 771 w 4108"/>
                          <a:gd name="T5" fmla="*/ 6 h 3657"/>
                          <a:gd name="T6" fmla="*/ 1136 w 4108"/>
                          <a:gd name="T7" fmla="*/ 36 h 3657"/>
                          <a:gd name="T8" fmla="*/ 1537 w 4108"/>
                          <a:gd name="T9" fmla="*/ 144 h 3657"/>
                          <a:gd name="T10" fmla="*/ 1949 w 4108"/>
                          <a:gd name="T11" fmla="*/ 324 h 3657"/>
                          <a:gd name="T12" fmla="*/ 2368 w 4108"/>
                          <a:gd name="T13" fmla="*/ 570 h 3657"/>
                          <a:gd name="T14" fmla="*/ 2780 w 4108"/>
                          <a:gd name="T15" fmla="*/ 888 h 3657"/>
                          <a:gd name="T16" fmla="*/ 3103 w 4108"/>
                          <a:gd name="T17" fmla="*/ 1193 h 3657"/>
                          <a:gd name="T18" fmla="*/ 3336 w 4108"/>
                          <a:gd name="T19" fmla="*/ 1451 h 3657"/>
                          <a:gd name="T20" fmla="*/ 3540 w 4108"/>
                          <a:gd name="T21" fmla="*/ 1721 h 3657"/>
                          <a:gd name="T22" fmla="*/ 3719 w 4108"/>
                          <a:gd name="T23" fmla="*/ 1997 h 3657"/>
                          <a:gd name="T24" fmla="*/ 3863 w 4108"/>
                          <a:gd name="T25" fmla="*/ 2272 h 3657"/>
                          <a:gd name="T26" fmla="*/ 3976 w 4108"/>
                          <a:gd name="T27" fmla="*/ 2548 h 3657"/>
                          <a:gd name="T28" fmla="*/ 4060 w 4108"/>
                          <a:gd name="T29" fmla="*/ 2818 h 3657"/>
                          <a:gd name="T30" fmla="*/ 4102 w 4108"/>
                          <a:gd name="T31" fmla="*/ 3070 h 3657"/>
                          <a:gd name="T32" fmla="*/ 4102 w 4108"/>
                          <a:gd name="T33" fmla="*/ 3321 h 3657"/>
                          <a:gd name="T34" fmla="*/ 4060 w 4108"/>
                          <a:gd name="T35" fmla="*/ 3549 h 3657"/>
                          <a:gd name="T36" fmla="*/ 4030 w 4108"/>
                          <a:gd name="T37" fmla="*/ 3657 h 3657"/>
                          <a:gd name="T38" fmla="*/ 4090 w 4108"/>
                          <a:gd name="T39" fmla="*/ 3447 h 3657"/>
                          <a:gd name="T40" fmla="*/ 4108 w 4108"/>
                          <a:gd name="T41" fmla="*/ 3213 h 3657"/>
                          <a:gd name="T42" fmla="*/ 4102 w 4108"/>
                          <a:gd name="T43" fmla="*/ 3070 h 3657"/>
                          <a:gd name="T44" fmla="*/ 4060 w 4108"/>
                          <a:gd name="T45" fmla="*/ 2812 h 3657"/>
                          <a:gd name="T46" fmla="*/ 3982 w 4108"/>
                          <a:gd name="T47" fmla="*/ 2548 h 3657"/>
                          <a:gd name="T48" fmla="*/ 3869 w 4108"/>
                          <a:gd name="T49" fmla="*/ 2272 h 3657"/>
                          <a:gd name="T50" fmla="*/ 3725 w 4108"/>
                          <a:gd name="T51" fmla="*/ 1997 h 3657"/>
                          <a:gd name="T52" fmla="*/ 3546 w 4108"/>
                          <a:gd name="T53" fmla="*/ 1721 h 3657"/>
                          <a:gd name="T54" fmla="*/ 3342 w 4108"/>
                          <a:gd name="T55" fmla="*/ 1451 h 3657"/>
                          <a:gd name="T56" fmla="*/ 3109 w 4108"/>
                          <a:gd name="T57" fmla="*/ 1187 h 3657"/>
                          <a:gd name="T58" fmla="*/ 2792 w 4108"/>
                          <a:gd name="T59" fmla="*/ 888 h 3657"/>
                          <a:gd name="T60" fmla="*/ 2386 w 4108"/>
                          <a:gd name="T61" fmla="*/ 576 h 3657"/>
                          <a:gd name="T62" fmla="*/ 1967 w 4108"/>
                          <a:gd name="T63" fmla="*/ 330 h 3657"/>
                          <a:gd name="T64" fmla="*/ 1543 w 4108"/>
                          <a:gd name="T65" fmla="*/ 144 h 3657"/>
                          <a:gd name="T66" fmla="*/ 1130 w 4108"/>
                          <a:gd name="T67" fmla="*/ 30 h 3657"/>
                          <a:gd name="T68" fmla="*/ 753 w 4108"/>
                          <a:gd name="T69" fmla="*/ 0 h 3657"/>
                          <a:gd name="T70" fmla="*/ 431 w 4108"/>
                          <a:gd name="T71" fmla="*/ 54 h 3657"/>
                          <a:gd name="T72" fmla="*/ 161 w 4108"/>
                          <a:gd name="T73" fmla="*/ 186 h 3657"/>
                          <a:gd name="T74" fmla="*/ 24 w 4108"/>
                          <a:gd name="T75" fmla="*/ 306 h 3657"/>
                          <a:gd name="T76" fmla="*/ 0 w 4108"/>
                          <a:gd name="T77" fmla="*/ 336 h 3657"/>
                          <a:gd name="T78" fmla="*/ 48 w 4108"/>
                          <a:gd name="T79" fmla="*/ 282 h 365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71022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171023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24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25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26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27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28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29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30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31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32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33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34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35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36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37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38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39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40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41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42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43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44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45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46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47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48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49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50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51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52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53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54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55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56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57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58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>
                            <a:gd name="T0" fmla="*/ 909 w 1537"/>
                            <a:gd name="T1" fmla="*/ 1264 h 1768"/>
                            <a:gd name="T2" fmla="*/ 1058 w 1537"/>
                            <a:gd name="T3" fmla="*/ 1402 h 1768"/>
                            <a:gd name="T4" fmla="*/ 1214 w 1537"/>
                            <a:gd name="T5" fmla="*/ 1528 h 1768"/>
                            <a:gd name="T6" fmla="*/ 1369 w 1537"/>
                            <a:gd name="T7" fmla="*/ 1654 h 1768"/>
                            <a:gd name="T8" fmla="*/ 1531 w 1537"/>
                            <a:gd name="T9" fmla="*/ 1768 h 1768"/>
                            <a:gd name="T10" fmla="*/ 1537 w 1537"/>
                            <a:gd name="T11" fmla="*/ 1768 h 1768"/>
                            <a:gd name="T12" fmla="*/ 1375 w 1537"/>
                            <a:gd name="T13" fmla="*/ 1654 h 1768"/>
                            <a:gd name="T14" fmla="*/ 1220 w 1537"/>
                            <a:gd name="T15" fmla="*/ 1534 h 1768"/>
                            <a:gd name="T16" fmla="*/ 1064 w 1537"/>
                            <a:gd name="T17" fmla="*/ 1402 h 1768"/>
                            <a:gd name="T18" fmla="*/ 915 w 1537"/>
                            <a:gd name="T19" fmla="*/ 1258 h 1768"/>
                            <a:gd name="T20" fmla="*/ 765 w 1537"/>
                            <a:gd name="T21" fmla="*/ 1115 h 1768"/>
                            <a:gd name="T22" fmla="*/ 628 w 1537"/>
                            <a:gd name="T23" fmla="*/ 959 h 1768"/>
                            <a:gd name="T24" fmla="*/ 496 w 1537"/>
                            <a:gd name="T25" fmla="*/ 803 h 1768"/>
                            <a:gd name="T26" fmla="*/ 377 w 1537"/>
                            <a:gd name="T27" fmla="*/ 647 h 1768"/>
                            <a:gd name="T28" fmla="*/ 269 w 1537"/>
                            <a:gd name="T29" fmla="*/ 485 h 1768"/>
                            <a:gd name="T30" fmla="*/ 167 w 1537"/>
                            <a:gd name="T31" fmla="*/ 323 h 1768"/>
                            <a:gd name="T32" fmla="*/ 78 w 1537"/>
                            <a:gd name="T33" fmla="*/ 161 h 1768"/>
                            <a:gd name="T34" fmla="*/ 0 w 1537"/>
                            <a:gd name="T35" fmla="*/ 0 h 1768"/>
                            <a:gd name="T36" fmla="*/ 0 w 1537"/>
                            <a:gd name="T37" fmla="*/ 12 h 1768"/>
                            <a:gd name="T38" fmla="*/ 78 w 1537"/>
                            <a:gd name="T39" fmla="*/ 173 h 1768"/>
                            <a:gd name="T40" fmla="*/ 167 w 1537"/>
                            <a:gd name="T41" fmla="*/ 335 h 1768"/>
                            <a:gd name="T42" fmla="*/ 269 w 1537"/>
                            <a:gd name="T43" fmla="*/ 491 h 1768"/>
                            <a:gd name="T44" fmla="*/ 377 w 1537"/>
                            <a:gd name="T45" fmla="*/ 653 h 1768"/>
                            <a:gd name="T46" fmla="*/ 496 w 1537"/>
                            <a:gd name="T47" fmla="*/ 809 h 1768"/>
                            <a:gd name="T48" fmla="*/ 628 w 1537"/>
                            <a:gd name="T49" fmla="*/ 965 h 1768"/>
                            <a:gd name="T50" fmla="*/ 765 w 1537"/>
                            <a:gd name="T51" fmla="*/ 1121 h 1768"/>
                            <a:gd name="T52" fmla="*/ 909 w 1537"/>
                            <a:gd name="T53" fmla="*/ 1264 h 1768"/>
                            <a:gd name="T54" fmla="*/ 909 w 1537"/>
                            <a:gd name="T55" fmla="*/ 1264 h 176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71059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171060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72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1061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1062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1063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1064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1065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1066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5" y="1868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1067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1068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8" y="1539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1069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3" y="1360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1070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1071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6" y="1005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hlink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171072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73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74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75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76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77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78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79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80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81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82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83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84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85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86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87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88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89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90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91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92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93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94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95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96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97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98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099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100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101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102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103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104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105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106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107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71108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171109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10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71111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171112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1113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>
                      <a:gd name="T0" fmla="*/ 1006 w 1006"/>
                      <a:gd name="T1" fmla="*/ 1102 h 1102"/>
                      <a:gd name="T2" fmla="*/ 696 w 1006"/>
                      <a:gd name="T3" fmla="*/ 823 h 1102"/>
                      <a:gd name="T4" fmla="*/ 333 w 1006"/>
                      <a:gd name="T5" fmla="*/ 447 h 1102"/>
                      <a:gd name="T6" fmla="*/ 51 w 1006"/>
                      <a:gd name="T7" fmla="*/ 76 h 1102"/>
                      <a:gd name="T8" fmla="*/ 0 w 1006"/>
                      <a:gd name="T9" fmla="*/ 0 h 1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1114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1115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1116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1117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1118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1119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1120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71121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171122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>
                  <a:gd name="T0" fmla="*/ 873 w 1435"/>
                  <a:gd name="T1" fmla="*/ 1150 h 1618"/>
                  <a:gd name="T2" fmla="*/ 741 w 1435"/>
                  <a:gd name="T3" fmla="*/ 1019 h 1618"/>
                  <a:gd name="T4" fmla="*/ 610 w 1435"/>
                  <a:gd name="T5" fmla="*/ 875 h 1618"/>
                  <a:gd name="T6" fmla="*/ 490 w 1435"/>
                  <a:gd name="T7" fmla="*/ 737 h 1618"/>
                  <a:gd name="T8" fmla="*/ 377 w 1435"/>
                  <a:gd name="T9" fmla="*/ 593 h 1618"/>
                  <a:gd name="T10" fmla="*/ 275 w 1435"/>
                  <a:gd name="T11" fmla="*/ 443 h 1618"/>
                  <a:gd name="T12" fmla="*/ 173 w 1435"/>
                  <a:gd name="T13" fmla="*/ 299 h 1618"/>
                  <a:gd name="T14" fmla="*/ 84 w 1435"/>
                  <a:gd name="T15" fmla="*/ 149 h 1618"/>
                  <a:gd name="T16" fmla="*/ 0 w 1435"/>
                  <a:gd name="T17" fmla="*/ 0 h 1618"/>
                  <a:gd name="T18" fmla="*/ 0 w 1435"/>
                  <a:gd name="T19" fmla="*/ 11 h 1618"/>
                  <a:gd name="T20" fmla="*/ 84 w 1435"/>
                  <a:gd name="T21" fmla="*/ 155 h 1618"/>
                  <a:gd name="T22" fmla="*/ 173 w 1435"/>
                  <a:gd name="T23" fmla="*/ 305 h 1618"/>
                  <a:gd name="T24" fmla="*/ 269 w 1435"/>
                  <a:gd name="T25" fmla="*/ 449 h 1618"/>
                  <a:gd name="T26" fmla="*/ 377 w 1435"/>
                  <a:gd name="T27" fmla="*/ 593 h 1618"/>
                  <a:gd name="T28" fmla="*/ 490 w 1435"/>
                  <a:gd name="T29" fmla="*/ 737 h 1618"/>
                  <a:gd name="T30" fmla="*/ 610 w 1435"/>
                  <a:gd name="T31" fmla="*/ 881 h 1618"/>
                  <a:gd name="T32" fmla="*/ 735 w 1435"/>
                  <a:gd name="T33" fmla="*/ 1019 h 1618"/>
                  <a:gd name="T34" fmla="*/ 873 w 1435"/>
                  <a:gd name="T35" fmla="*/ 1150 h 1618"/>
                  <a:gd name="T36" fmla="*/ 1010 w 1435"/>
                  <a:gd name="T37" fmla="*/ 1276 h 1618"/>
                  <a:gd name="T38" fmla="*/ 1148 w 1435"/>
                  <a:gd name="T39" fmla="*/ 1396 h 1618"/>
                  <a:gd name="T40" fmla="*/ 1286 w 1435"/>
                  <a:gd name="T41" fmla="*/ 1510 h 1618"/>
                  <a:gd name="T42" fmla="*/ 1429 w 1435"/>
                  <a:gd name="T43" fmla="*/ 1618 h 1618"/>
                  <a:gd name="T44" fmla="*/ 1435 w 1435"/>
                  <a:gd name="T45" fmla="*/ 1618 h 1618"/>
                  <a:gd name="T46" fmla="*/ 1292 w 1435"/>
                  <a:gd name="T47" fmla="*/ 1510 h 1618"/>
                  <a:gd name="T48" fmla="*/ 1154 w 1435"/>
                  <a:gd name="T49" fmla="*/ 1396 h 1618"/>
                  <a:gd name="T50" fmla="*/ 1010 w 1435"/>
                  <a:gd name="T51" fmla="*/ 1276 h 1618"/>
                  <a:gd name="T52" fmla="*/ 873 w 1435"/>
                  <a:gd name="T53" fmla="*/ 1150 h 1618"/>
                  <a:gd name="T54" fmla="*/ 873 w 1435"/>
                  <a:gd name="T55" fmla="*/ 1150 h 1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123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>
                  <a:gd name="T0" fmla="*/ 957 w 1668"/>
                  <a:gd name="T1" fmla="*/ 1463 h 2014"/>
                  <a:gd name="T2" fmla="*/ 789 w 1668"/>
                  <a:gd name="T3" fmla="*/ 1289 h 2014"/>
                  <a:gd name="T4" fmla="*/ 634 w 1668"/>
                  <a:gd name="T5" fmla="*/ 1115 h 2014"/>
                  <a:gd name="T6" fmla="*/ 490 w 1668"/>
                  <a:gd name="T7" fmla="*/ 929 h 2014"/>
                  <a:gd name="T8" fmla="*/ 365 w 1668"/>
                  <a:gd name="T9" fmla="*/ 743 h 2014"/>
                  <a:gd name="T10" fmla="*/ 251 w 1668"/>
                  <a:gd name="T11" fmla="*/ 557 h 2014"/>
                  <a:gd name="T12" fmla="*/ 149 w 1668"/>
                  <a:gd name="T13" fmla="*/ 372 h 2014"/>
                  <a:gd name="T14" fmla="*/ 66 w 1668"/>
                  <a:gd name="T15" fmla="*/ 186 h 2014"/>
                  <a:gd name="T16" fmla="*/ 0 w 1668"/>
                  <a:gd name="T17" fmla="*/ 0 h 2014"/>
                  <a:gd name="T18" fmla="*/ 0 w 1668"/>
                  <a:gd name="T19" fmla="*/ 12 h 2014"/>
                  <a:gd name="T20" fmla="*/ 66 w 1668"/>
                  <a:gd name="T21" fmla="*/ 198 h 2014"/>
                  <a:gd name="T22" fmla="*/ 149 w 1668"/>
                  <a:gd name="T23" fmla="*/ 384 h 2014"/>
                  <a:gd name="T24" fmla="*/ 251 w 1668"/>
                  <a:gd name="T25" fmla="*/ 569 h 2014"/>
                  <a:gd name="T26" fmla="*/ 365 w 1668"/>
                  <a:gd name="T27" fmla="*/ 755 h 2014"/>
                  <a:gd name="T28" fmla="*/ 490 w 1668"/>
                  <a:gd name="T29" fmla="*/ 935 h 2014"/>
                  <a:gd name="T30" fmla="*/ 634 w 1668"/>
                  <a:gd name="T31" fmla="*/ 1115 h 2014"/>
                  <a:gd name="T32" fmla="*/ 789 w 1668"/>
                  <a:gd name="T33" fmla="*/ 1295 h 2014"/>
                  <a:gd name="T34" fmla="*/ 957 w 1668"/>
                  <a:gd name="T35" fmla="*/ 1463 h 2014"/>
                  <a:gd name="T36" fmla="*/ 1130 w 1668"/>
                  <a:gd name="T37" fmla="*/ 1618 h 2014"/>
                  <a:gd name="T38" fmla="*/ 1303 w 1668"/>
                  <a:gd name="T39" fmla="*/ 1762 h 2014"/>
                  <a:gd name="T40" fmla="*/ 1483 w 1668"/>
                  <a:gd name="T41" fmla="*/ 1894 h 2014"/>
                  <a:gd name="T42" fmla="*/ 1662 w 1668"/>
                  <a:gd name="T43" fmla="*/ 2014 h 2014"/>
                  <a:gd name="T44" fmla="*/ 1668 w 1668"/>
                  <a:gd name="T45" fmla="*/ 2014 h 2014"/>
                  <a:gd name="T46" fmla="*/ 1483 w 1668"/>
                  <a:gd name="T47" fmla="*/ 1894 h 2014"/>
                  <a:gd name="T48" fmla="*/ 1303 w 1668"/>
                  <a:gd name="T49" fmla="*/ 1762 h 2014"/>
                  <a:gd name="T50" fmla="*/ 1130 w 1668"/>
                  <a:gd name="T51" fmla="*/ 1618 h 2014"/>
                  <a:gd name="T52" fmla="*/ 957 w 1668"/>
                  <a:gd name="T53" fmla="*/ 1463 h 2014"/>
                  <a:gd name="T54" fmla="*/ 957 w 1668"/>
                  <a:gd name="T55" fmla="*/ 1463 h 20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124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1125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1126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9" y="2694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1127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71128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171129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1130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2"/>
                </a:xfrm>
                <a:custGeom>
                  <a:avLst/>
                  <a:gdLst>
                    <a:gd name="T0" fmla="*/ 227 w 227"/>
                    <a:gd name="T1" fmla="*/ 134 h 222"/>
                    <a:gd name="T2" fmla="*/ 203 w 227"/>
                    <a:gd name="T3" fmla="*/ 144 h 222"/>
                    <a:gd name="T4" fmla="*/ 179 w 227"/>
                    <a:gd name="T5" fmla="*/ 138 h 222"/>
                    <a:gd name="T6" fmla="*/ 149 w 227"/>
                    <a:gd name="T7" fmla="*/ 126 h 222"/>
                    <a:gd name="T8" fmla="*/ 126 w 227"/>
                    <a:gd name="T9" fmla="*/ 102 h 222"/>
                    <a:gd name="T10" fmla="*/ 102 w 227"/>
                    <a:gd name="T11" fmla="*/ 72 h 222"/>
                    <a:gd name="T12" fmla="*/ 84 w 227"/>
                    <a:gd name="T13" fmla="*/ 48 h 222"/>
                    <a:gd name="T14" fmla="*/ 78 w 227"/>
                    <a:gd name="T15" fmla="*/ 24 h 222"/>
                    <a:gd name="T16" fmla="*/ 84 w 227"/>
                    <a:gd name="T17" fmla="*/ 0 h 222"/>
                    <a:gd name="T18" fmla="*/ 84 w 227"/>
                    <a:gd name="T19" fmla="*/ 0 h 222"/>
                    <a:gd name="T20" fmla="*/ 78 w 227"/>
                    <a:gd name="T21" fmla="*/ 0 h 222"/>
                    <a:gd name="T22" fmla="*/ 18 w 227"/>
                    <a:gd name="T23" fmla="*/ 60 h 222"/>
                    <a:gd name="T24" fmla="*/ 0 w 227"/>
                    <a:gd name="T25" fmla="*/ 90 h 222"/>
                    <a:gd name="T26" fmla="*/ 0 w 227"/>
                    <a:gd name="T27" fmla="*/ 120 h 222"/>
                    <a:gd name="T28" fmla="*/ 12 w 227"/>
                    <a:gd name="T29" fmla="*/ 156 h 222"/>
                    <a:gd name="T30" fmla="*/ 36 w 227"/>
                    <a:gd name="T31" fmla="*/ 192 h 222"/>
                    <a:gd name="T32" fmla="*/ 66 w 227"/>
                    <a:gd name="T33" fmla="*/ 216 h 222"/>
                    <a:gd name="T34" fmla="*/ 96 w 227"/>
                    <a:gd name="T35" fmla="*/ 222 h 222"/>
                    <a:gd name="T36" fmla="*/ 126 w 227"/>
                    <a:gd name="T37" fmla="*/ 222 h 222"/>
                    <a:gd name="T38" fmla="*/ 155 w 227"/>
                    <a:gd name="T39" fmla="*/ 210 h 222"/>
                    <a:gd name="T40" fmla="*/ 227 w 227"/>
                    <a:gd name="T41" fmla="*/ 138 h 222"/>
                    <a:gd name="T42" fmla="*/ 227 w 227"/>
                    <a:gd name="T43" fmla="*/ 134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31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5"/>
                  <a:ext cx="163" cy="155"/>
                </a:xfrm>
                <a:custGeom>
                  <a:avLst/>
                  <a:gdLst>
                    <a:gd name="T0" fmla="*/ 221 w 233"/>
                    <a:gd name="T1" fmla="*/ 216 h 234"/>
                    <a:gd name="T2" fmla="*/ 192 w 233"/>
                    <a:gd name="T3" fmla="*/ 234 h 234"/>
                    <a:gd name="T4" fmla="*/ 150 w 233"/>
                    <a:gd name="T5" fmla="*/ 234 h 234"/>
                    <a:gd name="T6" fmla="*/ 102 w 233"/>
                    <a:gd name="T7" fmla="*/ 210 h 234"/>
                    <a:gd name="T8" fmla="*/ 54 w 233"/>
                    <a:gd name="T9" fmla="*/ 174 h 234"/>
                    <a:gd name="T10" fmla="*/ 24 w 233"/>
                    <a:gd name="T11" fmla="*/ 132 h 234"/>
                    <a:gd name="T12" fmla="*/ 6 w 233"/>
                    <a:gd name="T13" fmla="*/ 84 h 234"/>
                    <a:gd name="T14" fmla="*/ 0 w 233"/>
                    <a:gd name="T15" fmla="*/ 42 h 234"/>
                    <a:gd name="T16" fmla="*/ 12 w 233"/>
                    <a:gd name="T17" fmla="*/ 12 h 234"/>
                    <a:gd name="T18" fmla="*/ 48 w 233"/>
                    <a:gd name="T19" fmla="*/ 0 h 234"/>
                    <a:gd name="T20" fmla="*/ 84 w 233"/>
                    <a:gd name="T21" fmla="*/ 0 h 234"/>
                    <a:gd name="T22" fmla="*/ 132 w 233"/>
                    <a:gd name="T23" fmla="*/ 18 h 234"/>
                    <a:gd name="T24" fmla="*/ 174 w 233"/>
                    <a:gd name="T25" fmla="*/ 54 h 234"/>
                    <a:gd name="T26" fmla="*/ 210 w 233"/>
                    <a:gd name="T27" fmla="*/ 102 h 234"/>
                    <a:gd name="T28" fmla="*/ 233 w 233"/>
                    <a:gd name="T29" fmla="*/ 144 h 234"/>
                    <a:gd name="T30" fmla="*/ 233 w 233"/>
                    <a:gd name="T31" fmla="*/ 186 h 234"/>
                    <a:gd name="T32" fmla="*/ 221 w 233"/>
                    <a:gd name="T33" fmla="*/ 216 h 234"/>
                    <a:gd name="T34" fmla="*/ 221 w 233"/>
                    <a:gd name="T35" fmla="*/ 216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32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8"/>
                </a:xfrm>
                <a:custGeom>
                  <a:avLst/>
                  <a:gdLst>
                    <a:gd name="T0" fmla="*/ 179 w 203"/>
                    <a:gd name="T1" fmla="*/ 18 h 198"/>
                    <a:gd name="T2" fmla="*/ 197 w 203"/>
                    <a:gd name="T3" fmla="*/ 48 h 198"/>
                    <a:gd name="T4" fmla="*/ 203 w 203"/>
                    <a:gd name="T5" fmla="*/ 60 h 198"/>
                    <a:gd name="T6" fmla="*/ 197 w 203"/>
                    <a:gd name="T7" fmla="*/ 66 h 198"/>
                    <a:gd name="T8" fmla="*/ 65 w 203"/>
                    <a:gd name="T9" fmla="*/ 192 h 198"/>
                    <a:gd name="T10" fmla="*/ 59 w 203"/>
                    <a:gd name="T11" fmla="*/ 198 h 198"/>
                    <a:gd name="T12" fmla="*/ 47 w 203"/>
                    <a:gd name="T13" fmla="*/ 192 h 198"/>
                    <a:gd name="T14" fmla="*/ 17 w 203"/>
                    <a:gd name="T15" fmla="*/ 174 h 198"/>
                    <a:gd name="T16" fmla="*/ 0 w 203"/>
                    <a:gd name="T17" fmla="*/ 150 h 198"/>
                    <a:gd name="T18" fmla="*/ 0 w 203"/>
                    <a:gd name="T19" fmla="*/ 126 h 198"/>
                    <a:gd name="T20" fmla="*/ 131 w 203"/>
                    <a:gd name="T21" fmla="*/ 0 h 198"/>
                    <a:gd name="T22" fmla="*/ 155 w 203"/>
                    <a:gd name="T23" fmla="*/ 0 h 198"/>
                    <a:gd name="T24" fmla="*/ 179 w 203"/>
                    <a:gd name="T25" fmla="*/ 18 h 198"/>
                    <a:gd name="T26" fmla="*/ 179 w 203"/>
                    <a:gd name="T27" fmla="*/ 18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33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>
                    <a:gd name="T0" fmla="*/ 221 w 233"/>
                    <a:gd name="T1" fmla="*/ 216 h 234"/>
                    <a:gd name="T2" fmla="*/ 192 w 233"/>
                    <a:gd name="T3" fmla="*/ 234 h 234"/>
                    <a:gd name="T4" fmla="*/ 150 w 233"/>
                    <a:gd name="T5" fmla="*/ 234 h 234"/>
                    <a:gd name="T6" fmla="*/ 102 w 233"/>
                    <a:gd name="T7" fmla="*/ 210 h 234"/>
                    <a:gd name="T8" fmla="*/ 54 w 233"/>
                    <a:gd name="T9" fmla="*/ 174 h 234"/>
                    <a:gd name="T10" fmla="*/ 24 w 233"/>
                    <a:gd name="T11" fmla="*/ 132 h 234"/>
                    <a:gd name="T12" fmla="*/ 6 w 233"/>
                    <a:gd name="T13" fmla="*/ 84 h 234"/>
                    <a:gd name="T14" fmla="*/ 0 w 233"/>
                    <a:gd name="T15" fmla="*/ 42 h 234"/>
                    <a:gd name="T16" fmla="*/ 12 w 233"/>
                    <a:gd name="T17" fmla="*/ 12 h 234"/>
                    <a:gd name="T18" fmla="*/ 48 w 233"/>
                    <a:gd name="T19" fmla="*/ 0 h 234"/>
                    <a:gd name="T20" fmla="*/ 84 w 233"/>
                    <a:gd name="T21" fmla="*/ 0 h 234"/>
                    <a:gd name="T22" fmla="*/ 132 w 233"/>
                    <a:gd name="T23" fmla="*/ 18 h 234"/>
                    <a:gd name="T24" fmla="*/ 174 w 233"/>
                    <a:gd name="T25" fmla="*/ 54 h 234"/>
                    <a:gd name="T26" fmla="*/ 210 w 233"/>
                    <a:gd name="T27" fmla="*/ 102 h 234"/>
                    <a:gd name="T28" fmla="*/ 233 w 233"/>
                    <a:gd name="T29" fmla="*/ 144 h 234"/>
                    <a:gd name="T30" fmla="*/ 233 w 233"/>
                    <a:gd name="T31" fmla="*/ 186 h 234"/>
                    <a:gd name="T32" fmla="*/ 221 w 233"/>
                    <a:gd name="T33" fmla="*/ 216 h 234"/>
                    <a:gd name="T34" fmla="*/ 221 w 233"/>
                    <a:gd name="T35" fmla="*/ 216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71134" name="Rectangle 1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71135" name="Rectangle 1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71136" name="Rectangle 1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1D459A2-F9B8-4CFB-B920-0F900299A63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1137" name="Rectangle 1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1138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52400" y="533400"/>
            <a:ext cx="39624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sz="4800" b="1" kern="12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Team B.O.D.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228600" y="1295400"/>
            <a:ext cx="3657600" cy="1295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400" b="1" kern="1200" dirty="0"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Francesca Johnson</a:t>
            </a:r>
          </a:p>
          <a:p>
            <a:pPr algn="l"/>
            <a:r>
              <a:rPr lang="en-US" sz="2400" b="1" kern="1200" dirty="0"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Matthew Hobden</a:t>
            </a:r>
          </a:p>
          <a:p>
            <a:pPr algn="l"/>
            <a:r>
              <a:rPr lang="en-US" sz="2400" b="1" kern="1200" dirty="0"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Mike Davis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6172199" y="1295400"/>
            <a:ext cx="2750127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eaLnBrk="1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  <a:defRPr sz="2400" b="1"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marL="742950" indent="-285750" eaLnBrk="1" hangingPunct="1">
              <a:spcBef>
                <a:spcPct val="20000"/>
              </a:spcBef>
              <a:buClr>
                <a:schemeClr val="tx1"/>
              </a:buClr>
              <a:buChar char="•"/>
              <a:defRPr sz="2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u"/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lr>
                <a:schemeClr val="tx1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r"/>
            <a:r>
              <a:rPr lang="en-US" dirty="0"/>
              <a:t>Mentors:</a:t>
            </a:r>
          </a:p>
          <a:p>
            <a:pPr algn="r"/>
            <a:r>
              <a:rPr lang="en-US" dirty="0"/>
              <a:t>Dr. Tim Frank</a:t>
            </a:r>
          </a:p>
          <a:p>
            <a:pPr algn="r"/>
            <a:r>
              <a:rPr lang="en-US" dirty="0"/>
              <a:t>Rick </a:t>
            </a:r>
            <a:r>
              <a:rPr lang="en-US" dirty="0" err="1"/>
              <a:t>Sparber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060757"/>
            <a:ext cx="4689926" cy="492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724400"/>
            <a:ext cx="1559243" cy="15592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34201" y="6096000"/>
            <a:ext cx="2133599" cy="393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6600CC"/>
                </a:solidFill>
                <a:latin typeface="Segoe UI"/>
                <a:ea typeface="Calibri"/>
                <a:cs typeface="Times New Roman"/>
              </a:rPr>
              <a:t>The Engineering Institute at</a:t>
            </a:r>
            <a:endParaRPr lang="en-US" sz="300" dirty="0">
              <a:latin typeface="Calibri"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SOUTH MOUNTAIN COMMUNITY </a:t>
            </a:r>
            <a:r>
              <a:rPr lang="en-US" sz="700" b="1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COLLEGE</a:t>
            </a:r>
            <a:endParaRPr lang="en-US" sz="7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46672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72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sz="4800" kern="1200" dirty="0" smtClean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CANON - CHDK Hack</a:t>
            </a:r>
            <a:endParaRPr lang="en-US" sz="4800" kern="1200" dirty="0">
              <a:ln w="12700">
                <a:solidFill>
                  <a:srgbClr val="4C03DF"/>
                </a:solidFill>
              </a:ln>
              <a:solidFill>
                <a:srgbClr val="0094C8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358" y1="69565" x2="21168" y2="38043"/>
                        <a14:foregroundMark x1="23358" y1="46196" x2="22993" y2="42935"/>
                        <a14:foregroundMark x1="28832" y1="49457" x2="22993" y2="39674"/>
                        <a14:foregroundMark x1="87226" y1="79891" x2="87226" y2="75543"/>
                        <a14:foregroundMark x1="29927" y1="11957" x2="29927" y2="11957"/>
                        <a14:foregroundMark x1="32117" y1="11413" x2="32117" y2="11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4" y="1143000"/>
            <a:ext cx="4048125" cy="2718449"/>
          </a:xfr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1442107"/>
            <a:ext cx="3312031" cy="214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984" y="3929882"/>
            <a:ext cx="3312031" cy="20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73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r="-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sz="4800" b="1" kern="1200" dirty="0" smtClean="0">
                <a:ln w="19050">
                  <a:solidFill>
                    <a:srgbClr val="4C03DF"/>
                  </a:solidFill>
                </a:ln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Flight Path</a:t>
            </a:r>
            <a:endParaRPr lang="en-US" sz="4800" b="1" kern="1200" dirty="0">
              <a:ln w="19050">
                <a:solidFill>
                  <a:srgbClr val="4C03DF"/>
                </a:solidFill>
              </a:ln>
              <a:solidFill>
                <a:schemeClr val="tx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93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00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75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60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35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08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164013"/>
            <a:ext cx="8229600" cy="2084387"/>
          </a:xfr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3900" b="1" dirty="0">
                <a:ln>
                  <a:solidFill>
                    <a:srgbClr val="28043E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850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sz="4800" kern="12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kern="1200" dirty="0" smtClean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HAM radio license</a:t>
            </a:r>
          </a:p>
          <a:p>
            <a:r>
              <a:rPr lang="en-US" kern="1200" dirty="0" smtClean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Why Needed</a:t>
            </a:r>
          </a:p>
          <a:p>
            <a:r>
              <a:rPr lang="en-US" kern="12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Acquisition </a:t>
            </a:r>
            <a:r>
              <a:rPr lang="en-US" kern="1200" dirty="0" smtClean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Process</a:t>
            </a:r>
            <a:endParaRPr lang="en-US" kern="1200" dirty="0" smtClean="0">
              <a:ln w="12700">
                <a:solidFill>
                  <a:srgbClr val="4C03DF"/>
                </a:solidFill>
              </a:ln>
              <a:solidFill>
                <a:srgbClr val="0094C8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  <a:p>
            <a:pPr marL="0" indent="0">
              <a:buNone/>
            </a:pPr>
            <a:r>
              <a:rPr lang="en-US" kern="1200" dirty="0" smtClean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What we did</a:t>
            </a:r>
          </a:p>
          <a:p>
            <a:r>
              <a:rPr lang="en-US" kern="1200" dirty="0" smtClean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Successes</a:t>
            </a:r>
          </a:p>
          <a:p>
            <a:r>
              <a:rPr lang="en-US" kern="1200" dirty="0" smtClean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Lessons Learned</a:t>
            </a:r>
          </a:p>
          <a:p>
            <a:pPr marL="0" indent="0">
              <a:buNone/>
            </a:pPr>
            <a:r>
              <a:rPr lang="en-US" kern="1200" dirty="0" smtClean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CANON Camera</a:t>
            </a:r>
          </a:p>
          <a:p>
            <a:r>
              <a:rPr lang="en-US" kern="1200" dirty="0" smtClean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Software Hack</a:t>
            </a:r>
            <a:endParaRPr lang="en-US" kern="1200" dirty="0">
              <a:ln w="12700">
                <a:solidFill>
                  <a:srgbClr val="4C03DF"/>
                </a:solidFill>
              </a:ln>
              <a:solidFill>
                <a:srgbClr val="0094C8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  <a:p>
            <a:r>
              <a:rPr lang="en-US" kern="1200" dirty="0" smtClean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Operation</a:t>
            </a:r>
          </a:p>
        </p:txBody>
      </p:sp>
    </p:spTree>
    <p:extLst>
      <p:ext uri="{BB962C8B-B14F-4D97-AF65-F5344CB8AC3E}">
        <p14:creationId xmlns:p14="http://schemas.microsoft.com/office/powerpoint/2010/main" val="319764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sz="4800" kern="12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HAM RADIO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70" y="1633970"/>
            <a:ext cx="2677015" cy="19910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8" b="98936" l="3371" r="98315">
                        <a14:foregroundMark x1="17416" y1="8511" x2="17416" y2="8511"/>
                        <a14:foregroundMark x1="15730" y1="13830" x2="15730" y2="1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1695450" cy="2686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45" b="96707" l="385" r="99384">
                        <a14:foregroundMark x1="89145" y1="74401" x2="89145" y2="74401"/>
                        <a14:foregroundMark x1="89915" y1="72455" x2="89915" y2="72455"/>
                        <a14:foregroundMark x1="94765" y1="67365" x2="94765" y2="67365"/>
                        <a14:foregroundMark x1="44265" y1="87874" x2="44265" y2="87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15" y="3810000"/>
            <a:ext cx="5400185" cy="2774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2192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sz="4800" kern="12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Physical Layer</a:t>
            </a:r>
            <a:br>
              <a:rPr lang="en-US" sz="4800" kern="12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4800" kern="12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System Block Diagram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014134"/>
            <a:ext cx="2019300" cy="1795866"/>
          </a:xfrm>
          <a:prstGeom prst="rect">
            <a:avLst/>
          </a:prstGeom>
          <a:solidFill>
            <a:schemeClr val="tx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 Box 2"/>
          <p:cNvSpPr txBox="1"/>
          <p:nvPr/>
        </p:nvSpPr>
        <p:spPr>
          <a:xfrm>
            <a:off x="532237" y="1676400"/>
            <a:ext cx="1319389" cy="31044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Payload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1" y="2253407"/>
            <a:ext cx="1524000" cy="1317319"/>
          </a:xfrm>
          <a:prstGeom prst="rect">
            <a:avLst/>
          </a:prstGeom>
          <a:solidFill>
            <a:srgbClr val="F4F17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GPS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effectLst/>
                <a:ea typeface="Calibri"/>
                <a:cs typeface="Times New Roman"/>
              </a:rPr>
              <a:t/>
            </a:r>
            <a:br>
              <a:rPr lang="en-US" sz="1600" b="1" dirty="0">
                <a:solidFill>
                  <a:schemeClr val="accent6">
                    <a:lumMod val="50000"/>
                  </a:schemeClr>
                </a:solidFill>
                <a:effectLst/>
                <a:ea typeface="Calibri"/>
                <a:cs typeface="Times New Roman"/>
              </a:rPr>
            </a:br>
            <a:r>
              <a:rPr lang="en-US" sz="20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Subsystem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effectLst/>
                <a:ea typeface="Calibri"/>
                <a:cs typeface="Times New Roman"/>
              </a:rPr>
              <a:t/>
            </a:r>
            <a:b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effectLst/>
                <a:ea typeface="Calibri"/>
                <a:cs typeface="Times New Roman"/>
              </a:rPr>
            </a:br>
            <a:r>
              <a:rPr lang="en-US" sz="20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(BRB)</a:t>
            </a:r>
          </a:p>
        </p:txBody>
      </p:sp>
      <p:sp>
        <p:nvSpPr>
          <p:cNvPr id="9" name="Rectangle 8"/>
          <p:cNvSpPr/>
          <p:nvPr/>
        </p:nvSpPr>
        <p:spPr>
          <a:xfrm>
            <a:off x="2171700" y="2253407"/>
            <a:ext cx="1295400" cy="1317319"/>
          </a:xfrm>
          <a:prstGeom prst="rect">
            <a:avLst/>
          </a:prstGeom>
          <a:solidFill>
            <a:srgbClr val="F4F17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GPS Antenna</a:t>
            </a:r>
          </a:p>
        </p:txBody>
      </p:sp>
      <p:cxnSp>
        <p:nvCxnSpPr>
          <p:cNvPr id="10" name="Straight Arrow Connector 9"/>
          <p:cNvCxnSpPr>
            <a:stCxn id="8" idx="3"/>
            <a:endCxn id="9" idx="1"/>
          </p:cNvCxnSpPr>
          <p:nvPr/>
        </p:nvCxnSpPr>
        <p:spPr>
          <a:xfrm>
            <a:off x="1905001" y="2912067"/>
            <a:ext cx="266699" cy="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27362" y="4720075"/>
            <a:ext cx="1626082" cy="1033206"/>
          </a:xfrm>
          <a:prstGeom prst="rect">
            <a:avLst/>
          </a:prstGeom>
          <a:solidFill>
            <a:schemeClr val="tx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 err="1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Digipeater</a:t>
            </a:r>
            <a:r>
              <a:rPr lang="en-US" sz="20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/>
            </a:r>
            <a:br>
              <a:rPr lang="en-US" sz="20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</a:br>
            <a:r>
              <a:rPr lang="en-US" sz="20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(ANSR Vehicle)</a:t>
            </a:r>
          </a:p>
        </p:txBody>
      </p:sp>
      <p:cxnSp>
        <p:nvCxnSpPr>
          <p:cNvPr id="13" name="Elbow Connector 12"/>
          <p:cNvCxnSpPr/>
          <p:nvPr/>
        </p:nvCxnSpPr>
        <p:spPr>
          <a:xfrm rot="19140000">
            <a:off x="3346146" y="5055919"/>
            <a:ext cx="548640" cy="182880"/>
          </a:xfrm>
          <a:prstGeom prst="bentConnector3">
            <a:avLst/>
          </a:prstGeom>
          <a:ln>
            <a:solidFill>
              <a:schemeClr val="accent6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86201" y="4267200"/>
            <a:ext cx="1143000" cy="1616710"/>
          </a:xfrm>
          <a:prstGeom prst="rect">
            <a:avLst/>
          </a:prstGeom>
          <a:solidFill>
            <a:srgbClr val="90F18B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Truck Antenna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29200" y="3570726"/>
            <a:ext cx="3784283" cy="2861259"/>
          </a:xfrm>
          <a:prstGeom prst="rect">
            <a:avLst/>
          </a:prstGeom>
          <a:solidFill>
            <a:schemeClr val="tx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 Box 12"/>
          <p:cNvSpPr txBox="1"/>
          <p:nvPr/>
        </p:nvSpPr>
        <p:spPr>
          <a:xfrm>
            <a:off x="6072902" y="3189726"/>
            <a:ext cx="1619250" cy="381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Truck</a:t>
            </a:r>
            <a:endParaRPr lang="en-US" sz="2000" b="1" dirty="0">
              <a:ln w="12700">
                <a:solidFill>
                  <a:srgbClr val="4C03DF"/>
                </a:solidFill>
              </a:ln>
              <a:solidFill>
                <a:srgbClr val="0094C8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55203" y="3733800"/>
            <a:ext cx="1435398" cy="1049717"/>
          </a:xfrm>
          <a:prstGeom prst="rect">
            <a:avLst/>
          </a:prstGeom>
          <a:solidFill>
            <a:srgbClr val="90F18B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HAM radio (receiver)</a:t>
            </a:r>
          </a:p>
        </p:txBody>
      </p:sp>
      <p:cxnSp>
        <p:nvCxnSpPr>
          <p:cNvPr id="18" name="Straight Arrow Connector 17"/>
          <p:cNvCxnSpPr>
            <a:endCxn id="17" idx="1"/>
          </p:cNvCxnSpPr>
          <p:nvPr/>
        </p:nvCxnSpPr>
        <p:spPr>
          <a:xfrm flipV="1">
            <a:off x="5029201" y="4258659"/>
            <a:ext cx="326002" cy="313341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7" idx="3"/>
            <a:endCxn id="20" idx="1"/>
          </p:cNvCxnSpPr>
          <p:nvPr/>
        </p:nvCxnSpPr>
        <p:spPr>
          <a:xfrm>
            <a:off x="6790601" y="4258659"/>
            <a:ext cx="473639" cy="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264240" y="3733800"/>
            <a:ext cx="1396841" cy="1049717"/>
          </a:xfrm>
          <a:prstGeom prst="rect">
            <a:avLst/>
          </a:prstGeom>
          <a:solidFill>
            <a:srgbClr val="90F18B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Terminal Node Controller </a:t>
            </a:r>
            <a:br>
              <a:rPr lang="en-US" sz="16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</a:br>
            <a:r>
              <a:rPr lang="en-US" sz="16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(TT4)</a:t>
            </a:r>
          </a:p>
        </p:txBody>
      </p:sp>
      <p:cxnSp>
        <p:nvCxnSpPr>
          <p:cNvPr id="21" name="Straight Arrow Connector 20"/>
          <p:cNvCxnSpPr>
            <a:stCxn id="20" idx="2"/>
            <a:endCxn id="22" idx="0"/>
          </p:cNvCxnSpPr>
          <p:nvPr/>
        </p:nvCxnSpPr>
        <p:spPr>
          <a:xfrm flipH="1">
            <a:off x="6925632" y="4783517"/>
            <a:ext cx="1037029" cy="533743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190182" y="5317260"/>
            <a:ext cx="3470899" cy="987261"/>
          </a:xfrm>
          <a:prstGeom prst="rect">
            <a:avLst/>
          </a:prstGeom>
          <a:solidFill>
            <a:srgbClr val="90F18B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Laptop</a:t>
            </a:r>
          </a:p>
        </p:txBody>
      </p:sp>
      <p:sp>
        <p:nvSpPr>
          <p:cNvPr id="24" name="Text Box 20"/>
          <p:cNvSpPr txBox="1"/>
          <p:nvPr/>
        </p:nvSpPr>
        <p:spPr>
          <a:xfrm>
            <a:off x="7444146" y="4982396"/>
            <a:ext cx="628650" cy="23224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USB</a:t>
            </a: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Rectangle 32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6" name="Straight Connector 115"/>
          <p:cNvCxnSpPr>
            <a:stCxn id="9" idx="2"/>
          </p:cNvCxnSpPr>
          <p:nvPr/>
        </p:nvCxnSpPr>
        <p:spPr bwMode="auto">
          <a:xfrm flipH="1">
            <a:off x="2540403" y="3570726"/>
            <a:ext cx="278997" cy="23927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Straight Connector 120"/>
          <p:cNvCxnSpPr/>
          <p:nvPr/>
        </p:nvCxnSpPr>
        <p:spPr bwMode="auto">
          <a:xfrm>
            <a:off x="2540403" y="3810000"/>
            <a:ext cx="278997" cy="228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" name="Straight Connector 124"/>
          <p:cNvCxnSpPr/>
          <p:nvPr/>
        </p:nvCxnSpPr>
        <p:spPr bwMode="auto">
          <a:xfrm flipH="1">
            <a:off x="2540402" y="4019385"/>
            <a:ext cx="278997" cy="23927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7" name="Straight Connector 126"/>
          <p:cNvCxnSpPr/>
          <p:nvPr/>
        </p:nvCxnSpPr>
        <p:spPr bwMode="auto">
          <a:xfrm>
            <a:off x="2540403" y="4258659"/>
            <a:ext cx="278997" cy="228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8" name="Straight Connector 127"/>
          <p:cNvCxnSpPr/>
          <p:nvPr/>
        </p:nvCxnSpPr>
        <p:spPr bwMode="auto">
          <a:xfrm flipH="1">
            <a:off x="2540401" y="4480801"/>
            <a:ext cx="278997" cy="23927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2952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sz="4800" kern="12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Tracking the Payload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b="8665"/>
          <a:stretch/>
        </p:blipFill>
        <p:spPr>
          <a:xfrm>
            <a:off x="4191000" y="2667000"/>
            <a:ext cx="2616692" cy="3505200"/>
          </a:xfrm>
        </p:spPr>
      </p:pic>
      <p:sp>
        <p:nvSpPr>
          <p:cNvPr id="5" name="TextBox 4"/>
          <p:cNvSpPr txBox="1"/>
          <p:nvPr/>
        </p:nvSpPr>
        <p:spPr>
          <a:xfrm>
            <a:off x="457200" y="1650749"/>
            <a:ext cx="6172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eaLnBrk="1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  <a:defRPr sz="320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defRPr>
            </a:lvl1pPr>
            <a:lvl2pPr marL="742950" indent="-285750" eaLnBrk="1" hangingPunct="1">
              <a:spcBef>
                <a:spcPct val="20000"/>
              </a:spcBef>
              <a:buClr>
                <a:schemeClr val="tx1"/>
              </a:buClr>
              <a:buChar char="•"/>
              <a:defRPr sz="2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u"/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lr>
                <a:schemeClr val="tx1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3200" dirty="0" smtClean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Big </a:t>
            </a:r>
            <a:r>
              <a:rPr lang="en-US" sz="32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Red Bee </a:t>
            </a:r>
            <a:r>
              <a:rPr lang="en-US" sz="3200" dirty="0" smtClean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GPS Transmitter (BRB</a:t>
            </a:r>
            <a:r>
              <a:rPr lang="en-US" sz="32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)</a:t>
            </a:r>
          </a:p>
          <a:p>
            <a:pPr marL="457200" lvl="1" indent="-457200">
              <a:buClr>
                <a:schemeClr val="tx2"/>
              </a:buClr>
              <a:buSzPct val="60000"/>
              <a:buFont typeface="Wingdings" pitchFamily="2" charset="2"/>
              <a:buChar char=""/>
            </a:pPr>
            <a:r>
              <a:rPr lang="en-US" sz="32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5 Watt RF output </a:t>
            </a:r>
          </a:p>
          <a:p>
            <a:pPr marL="457200" lvl="1" indent="-457200">
              <a:buClr>
                <a:schemeClr val="tx2"/>
              </a:buClr>
              <a:buSzPct val="60000"/>
              <a:buFont typeface="Wingdings" pitchFamily="2" charset="2"/>
              <a:buChar char=""/>
            </a:pPr>
            <a:r>
              <a:rPr lang="en-US" sz="3200" dirty="0" smtClean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Inside </a:t>
            </a:r>
            <a:r>
              <a:rPr lang="en-US" sz="32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Payload</a:t>
            </a:r>
          </a:p>
        </p:txBody>
      </p:sp>
    </p:spTree>
    <p:extLst>
      <p:ext uri="{BB962C8B-B14F-4D97-AF65-F5344CB8AC3E}">
        <p14:creationId xmlns:p14="http://schemas.microsoft.com/office/powerpoint/2010/main" val="33030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sz="4800" kern="12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Chase Vehicle Equipment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95600"/>
            <a:ext cx="3240833" cy="2430624"/>
          </a:xfrm>
        </p:spPr>
      </p:pic>
      <p:sp>
        <p:nvSpPr>
          <p:cNvPr id="5" name="TextBox 4"/>
          <p:cNvSpPr txBox="1"/>
          <p:nvPr/>
        </p:nvSpPr>
        <p:spPr>
          <a:xfrm>
            <a:off x="283029" y="2414155"/>
            <a:ext cx="3886200" cy="48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eaLnBrk="1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  <a:defRPr sz="320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defRPr>
            </a:lvl1pPr>
            <a:lvl2pPr lvl="1" indent="-457200" eaLnBrk="1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Ø"/>
              <a:defRPr sz="320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defRPr>
            </a:lvl2pPr>
            <a:lvl3pPr marL="1143000" indent="-2286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u"/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lr>
                <a:schemeClr val="tx1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/>
            <a:r>
              <a:rPr lang="en-US" sz="2000" dirty="0" err="1">
                <a:effectLst/>
              </a:rPr>
              <a:t>TinyTrak</a:t>
            </a:r>
            <a:r>
              <a:rPr lang="en-US" sz="2000" dirty="0">
                <a:effectLst/>
              </a:rPr>
              <a:t> 4 (TT4) and HAM Radio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r="15750" b="5546"/>
          <a:stretch/>
        </p:blipFill>
        <p:spPr>
          <a:xfrm>
            <a:off x="4958142" y="2362200"/>
            <a:ext cx="3249209" cy="30181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0977" y="1905000"/>
            <a:ext cx="45035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ctr" eaLnBrk="1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  <a:defRPr sz="200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defRPr>
            </a:lvl1pPr>
            <a:lvl2pPr lvl="1" indent="-457200" eaLnBrk="1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Ø"/>
              <a:defRPr sz="320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defRPr>
            </a:lvl2pPr>
            <a:lvl3pPr marL="1143000" indent="-2286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u"/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lr>
                <a:schemeClr val="tx1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dirty="0" smtClean="0">
                <a:effectLst/>
              </a:rPr>
              <a:t>Laptop </a:t>
            </a:r>
            <a:r>
              <a:rPr lang="en-US" dirty="0">
                <a:effectLst/>
              </a:rPr>
              <a:t>with APRIS32 </a:t>
            </a:r>
            <a:r>
              <a:rPr lang="en-US" dirty="0" smtClean="0">
                <a:effectLst/>
              </a:rPr>
              <a:t>Software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13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sz="4800" kern="1200" dirty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Decoding the Packets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488" y="4191000"/>
            <a:ext cx="4201112" cy="2381583"/>
          </a:xfrm>
        </p:spPr>
      </p:pic>
      <p:sp>
        <p:nvSpPr>
          <p:cNvPr id="6" name="TextBox 5"/>
          <p:cNvSpPr txBox="1"/>
          <p:nvPr/>
        </p:nvSpPr>
        <p:spPr>
          <a:xfrm>
            <a:off x="533400" y="1066800"/>
            <a:ext cx="8077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eaLnBrk="1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  <a:defRPr sz="320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defRPr>
            </a:lvl1pPr>
            <a:lvl2pPr lvl="1" indent="-457200" eaLnBrk="1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"/>
              <a:defRPr sz="320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defRPr>
            </a:lvl2pPr>
            <a:lvl3pPr marL="1143000" indent="-2286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u"/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lr>
                <a:schemeClr val="tx1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2800" dirty="0"/>
              <a:t>Tiny Track 4 (TT4)</a:t>
            </a:r>
          </a:p>
          <a:p>
            <a:pPr lvl="1"/>
            <a:r>
              <a:rPr lang="en-US" sz="2800" dirty="0"/>
              <a:t>Decodes packets received by Kenwood TM-281A Radio</a:t>
            </a:r>
          </a:p>
          <a:p>
            <a:pPr lvl="1"/>
            <a:r>
              <a:rPr lang="en-US" sz="2800" dirty="0"/>
              <a:t>Sends the decoded packet to Laptop</a:t>
            </a:r>
          </a:p>
          <a:p>
            <a:pPr lvl="1"/>
            <a:r>
              <a:rPr lang="en-US" sz="2800" dirty="0"/>
              <a:t>Inside chase vehicle</a:t>
            </a:r>
          </a:p>
          <a:p>
            <a:pPr lvl="1"/>
            <a:r>
              <a:rPr lang="en-US" sz="2800" dirty="0"/>
              <a:t>Least favorite component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00600" y="3505200"/>
            <a:ext cx="800100" cy="6096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eaLnBrk="1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  <a:defRPr sz="320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defRPr>
            </a:lvl1pPr>
            <a:lvl2pPr lvl="1" indent="-457200" eaLnBrk="1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Ø"/>
              <a:defRPr sz="320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defRPr>
            </a:lvl2pPr>
            <a:lvl3pPr marL="1143000" indent="-2286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u"/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lr>
                <a:schemeClr val="tx1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lvl="1" indent="0">
              <a:buNone/>
            </a:pPr>
            <a:r>
              <a:rPr lang="en-US" dirty="0" smtClean="0">
                <a:ln w="12700">
                  <a:solidFill>
                    <a:srgbClr val="FFC000"/>
                  </a:solidFill>
                </a:ln>
                <a:solidFill>
                  <a:srgbClr val="FFC000"/>
                </a:solidFill>
                <a:sym typeface="Wingdings" pitchFamily="2" charset="2"/>
              </a:rPr>
              <a:t></a:t>
            </a:r>
            <a:endParaRPr lang="en-US" dirty="0">
              <a:ln w="12700"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9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Arrow Connector 31"/>
          <p:cNvCxnSpPr/>
          <p:nvPr/>
        </p:nvCxnSpPr>
        <p:spPr bwMode="auto">
          <a:xfrm>
            <a:off x="4114800" y="1905000"/>
            <a:ext cx="304800" cy="10668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 flipH="1" flipV="1">
            <a:off x="7086600" y="3276600"/>
            <a:ext cx="228600" cy="120534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sz="4800" kern="1200" dirty="0" smtClean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Functioning Antenna</a:t>
            </a:r>
            <a:endParaRPr lang="en-US" sz="4800" kern="1200" dirty="0">
              <a:ln w="12700">
                <a:solidFill>
                  <a:srgbClr val="4C03DF"/>
                </a:solidFill>
              </a:ln>
              <a:solidFill>
                <a:srgbClr val="0094C8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7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sz="4800" kern="1200" dirty="0" smtClean="0">
                <a:ln w="12700">
                  <a:solidFill>
                    <a:srgbClr val="4C03DF"/>
                  </a:solidFill>
                </a:ln>
                <a:solidFill>
                  <a:srgbClr val="0094C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Non-Functioning Antenna</a:t>
            </a:r>
            <a:endParaRPr lang="en-US" sz="4800" kern="1200" dirty="0">
              <a:ln w="12700">
                <a:solidFill>
                  <a:srgbClr val="4C03DF"/>
                </a:solidFill>
              </a:ln>
              <a:solidFill>
                <a:srgbClr val="0094C8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5105400" y="3352800"/>
            <a:ext cx="304800" cy="10668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 flipH="1" flipV="1">
            <a:off x="7543800" y="3276600"/>
            <a:ext cx="1066800" cy="152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8331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tellite Dish design template">
  <a:themeElements>
    <a:clrScheme name="Office Theme 4">
      <a:dk1>
        <a:srgbClr val="666A5C"/>
      </a:dk1>
      <a:lt1>
        <a:srgbClr val="FFFFFF"/>
      </a:lt1>
      <a:dk2>
        <a:srgbClr val="757868"/>
      </a:dk2>
      <a:lt2>
        <a:srgbClr val="C4C3AA"/>
      </a:lt2>
      <a:accent1>
        <a:srgbClr val="9AC2C0"/>
      </a:accent1>
      <a:accent2>
        <a:srgbClr val="4D4F45"/>
      </a:accent2>
      <a:accent3>
        <a:srgbClr val="BDBEB9"/>
      </a:accent3>
      <a:accent4>
        <a:srgbClr val="DADADA"/>
      </a:accent4>
      <a:accent5>
        <a:srgbClr val="CADDDC"/>
      </a:accent5>
      <a:accent6>
        <a:srgbClr val="45473E"/>
      </a:accent6>
      <a:hlink>
        <a:srgbClr val="009999"/>
      </a:hlink>
      <a:folHlink>
        <a:srgbClr val="BFCB4F"/>
      </a:folHlink>
    </a:clrScheme>
    <a:fontScheme name="Office Them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Office Theme 1">
        <a:dk1>
          <a:srgbClr val="660000"/>
        </a:dk1>
        <a:lt1>
          <a:srgbClr val="FFFFFF"/>
        </a:lt1>
        <a:dk2>
          <a:srgbClr val="A80000"/>
        </a:dk2>
        <a:lt2>
          <a:srgbClr val="FFFF99"/>
        </a:lt2>
        <a:accent1>
          <a:srgbClr val="FF6600"/>
        </a:accent1>
        <a:accent2>
          <a:srgbClr val="6A0000"/>
        </a:accent2>
        <a:accent3>
          <a:srgbClr val="D1AAAA"/>
        </a:accent3>
        <a:accent4>
          <a:srgbClr val="DADADA"/>
        </a:accent4>
        <a:accent5>
          <a:srgbClr val="FFB8AA"/>
        </a:accent5>
        <a:accent6>
          <a:srgbClr val="5F00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6A4700"/>
        </a:dk1>
        <a:lt1>
          <a:srgbClr val="FFFFFF"/>
        </a:lt1>
        <a:dk2>
          <a:srgbClr val="522900"/>
        </a:dk2>
        <a:lt2>
          <a:srgbClr val="FFFF99"/>
        </a:lt2>
        <a:accent1>
          <a:srgbClr val="CC9900"/>
        </a:accent1>
        <a:accent2>
          <a:srgbClr val="9C7300"/>
        </a:accent2>
        <a:accent3>
          <a:srgbClr val="B3ACAA"/>
        </a:accent3>
        <a:accent4>
          <a:srgbClr val="DADADA"/>
        </a:accent4>
        <a:accent5>
          <a:srgbClr val="E2CAAA"/>
        </a:accent5>
        <a:accent6>
          <a:srgbClr val="8D6800"/>
        </a:accent6>
        <a:hlink>
          <a:srgbClr val="FF99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495630"/>
        </a:dk1>
        <a:lt1>
          <a:srgbClr val="FFFFCC"/>
        </a:lt1>
        <a:dk2>
          <a:srgbClr val="2D361C"/>
        </a:dk2>
        <a:lt2>
          <a:srgbClr val="BAD38D"/>
        </a:lt2>
        <a:accent1>
          <a:srgbClr val="68803E"/>
        </a:accent1>
        <a:accent2>
          <a:srgbClr val="556636"/>
        </a:accent2>
        <a:accent3>
          <a:srgbClr val="ADAEAB"/>
        </a:accent3>
        <a:accent4>
          <a:srgbClr val="DADAAE"/>
        </a:accent4>
        <a:accent5>
          <a:srgbClr val="B9C0AF"/>
        </a:accent5>
        <a:accent6>
          <a:srgbClr val="4C5C30"/>
        </a:accent6>
        <a:hlink>
          <a:srgbClr val="339933"/>
        </a:hlink>
        <a:folHlink>
          <a:srgbClr val="D9D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666A5C"/>
        </a:dk1>
        <a:lt1>
          <a:srgbClr val="FFFFFF"/>
        </a:lt1>
        <a:dk2>
          <a:srgbClr val="757868"/>
        </a:dk2>
        <a:lt2>
          <a:srgbClr val="C4C3AA"/>
        </a:lt2>
        <a:accent1>
          <a:srgbClr val="9AC2C0"/>
        </a:accent1>
        <a:accent2>
          <a:srgbClr val="4D4F45"/>
        </a:accent2>
        <a:accent3>
          <a:srgbClr val="BDBEB9"/>
        </a:accent3>
        <a:accent4>
          <a:srgbClr val="DADADA"/>
        </a:accent4>
        <a:accent5>
          <a:srgbClr val="CADDDC"/>
        </a:accent5>
        <a:accent6>
          <a:srgbClr val="45473E"/>
        </a:accent6>
        <a:hlink>
          <a:srgbClr val="009999"/>
        </a:hlink>
        <a:folHlink>
          <a:srgbClr val="BFCB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6664"/>
        </a:dk1>
        <a:lt1>
          <a:srgbClr val="FFFFFF"/>
        </a:lt1>
        <a:dk2>
          <a:srgbClr val="00908D"/>
        </a:dk2>
        <a:lt2>
          <a:srgbClr val="ADE5CD"/>
        </a:lt2>
        <a:accent1>
          <a:srgbClr val="00CCFF"/>
        </a:accent1>
        <a:accent2>
          <a:srgbClr val="006666"/>
        </a:accent2>
        <a:accent3>
          <a:srgbClr val="AAC6C5"/>
        </a:accent3>
        <a:accent4>
          <a:srgbClr val="DADADA"/>
        </a:accent4>
        <a:accent5>
          <a:srgbClr val="AAE2FF"/>
        </a:accent5>
        <a:accent6>
          <a:srgbClr val="005C5C"/>
        </a:accent6>
        <a:hlink>
          <a:srgbClr val="6DD8DB"/>
        </a:hlink>
        <a:folHlink>
          <a:srgbClr val="C5E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DDDCC5"/>
        </a:lt1>
        <a:dk2>
          <a:srgbClr val="000000"/>
        </a:dk2>
        <a:lt2>
          <a:srgbClr val="B9B695"/>
        </a:lt2>
        <a:accent1>
          <a:srgbClr val="EAEBE9"/>
        </a:accent1>
        <a:accent2>
          <a:srgbClr val="BFBFAB"/>
        </a:accent2>
        <a:accent3>
          <a:srgbClr val="EBEBDF"/>
        </a:accent3>
        <a:accent4>
          <a:srgbClr val="000000"/>
        </a:accent4>
        <a:accent5>
          <a:srgbClr val="F3F3F2"/>
        </a:accent5>
        <a:accent6>
          <a:srgbClr val="ADAD9B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36699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ADB8CA"/>
        </a:accent5>
        <a:accent6>
          <a:srgbClr val="555555"/>
        </a:accent6>
        <a:hlink>
          <a:srgbClr val="BBE5FF"/>
        </a:hlink>
        <a:folHlink>
          <a:srgbClr val="B6B3E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90"/>
        </a:dk1>
        <a:lt1>
          <a:srgbClr val="EAEAEA"/>
        </a:lt1>
        <a:dk2>
          <a:srgbClr val="3A3AB2"/>
        </a:dk2>
        <a:lt2>
          <a:srgbClr val="CAD4DC"/>
        </a:lt2>
        <a:accent1>
          <a:srgbClr val="3974AF"/>
        </a:accent1>
        <a:accent2>
          <a:srgbClr val="232369"/>
        </a:accent2>
        <a:accent3>
          <a:srgbClr val="AEAED5"/>
        </a:accent3>
        <a:accent4>
          <a:srgbClr val="C8C8C8"/>
        </a:accent4>
        <a:accent5>
          <a:srgbClr val="AEBCD4"/>
        </a:accent5>
        <a:accent6>
          <a:srgbClr val="1F1F5E"/>
        </a:accent6>
        <a:hlink>
          <a:srgbClr val="00CCFF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9C9C9C"/>
        </a:dk1>
        <a:lt1>
          <a:srgbClr val="FFFFFF"/>
        </a:lt1>
        <a:dk2>
          <a:srgbClr val="8696CA"/>
        </a:dk2>
        <a:lt2>
          <a:srgbClr val="FFFFFF"/>
        </a:lt2>
        <a:accent1>
          <a:srgbClr val="97D1D5"/>
        </a:accent1>
        <a:accent2>
          <a:srgbClr val="666699"/>
        </a:accent2>
        <a:accent3>
          <a:srgbClr val="C3C9E1"/>
        </a:accent3>
        <a:accent4>
          <a:srgbClr val="DADADA"/>
        </a:accent4>
        <a:accent5>
          <a:srgbClr val="C9E5E7"/>
        </a:accent5>
        <a:accent6>
          <a:srgbClr val="5C5C8A"/>
        </a:accent6>
        <a:hlink>
          <a:srgbClr val="0000FF"/>
        </a:hlink>
        <a:folHlink>
          <a:srgbClr val="00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</TotalTime>
  <Words>140</Words>
  <Application>Microsoft Office PowerPoint</Application>
  <PresentationFormat>On-screen Show (4:3)</PresentationFormat>
  <Paragraphs>52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Satellite Dish design template</vt:lpstr>
      <vt:lpstr>Team B.O.D.</vt:lpstr>
      <vt:lpstr>Introduction</vt:lpstr>
      <vt:lpstr>HAM RADIO</vt:lpstr>
      <vt:lpstr>Physical Layer System Block Diagram</vt:lpstr>
      <vt:lpstr>Tracking the Payload</vt:lpstr>
      <vt:lpstr>Chase Vehicle Equipment</vt:lpstr>
      <vt:lpstr>Decoding the Packets</vt:lpstr>
      <vt:lpstr>Functioning Antenna</vt:lpstr>
      <vt:lpstr>Non-Functioning Antenna</vt:lpstr>
      <vt:lpstr>CANON - CHDK Hack</vt:lpstr>
      <vt:lpstr>Flight 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</vt:lpstr>
    </vt:vector>
  </TitlesOfParts>
  <Company>South Mountain Community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BOD</dc:title>
  <dc:creator>Francesca Johnson</dc:creator>
  <cp:lastModifiedBy>Francesca Johnson</cp:lastModifiedBy>
  <cp:revision>59</cp:revision>
  <cp:lastPrinted>1601-01-01T00:00:00Z</cp:lastPrinted>
  <dcterms:created xsi:type="dcterms:W3CDTF">2014-03-28T15:45:00Z</dcterms:created>
  <dcterms:modified xsi:type="dcterms:W3CDTF">2014-04-05T00:09:18Z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TC102037681033</vt:lpwstr>
  </property>
</Properties>
</file>